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9"/>
  </p:notesMasterIdLst>
  <p:sldIdLst>
    <p:sldId id="257" r:id="rId3"/>
    <p:sldId id="297" r:id="rId4"/>
    <p:sldId id="260" r:id="rId5"/>
    <p:sldId id="268" r:id="rId6"/>
    <p:sldId id="299" r:id="rId7"/>
    <p:sldId id="300" r:id="rId8"/>
    <p:sldId id="261" r:id="rId9"/>
    <p:sldId id="290" r:id="rId10"/>
    <p:sldId id="291" r:id="rId11"/>
    <p:sldId id="292" r:id="rId12"/>
    <p:sldId id="293" r:id="rId13"/>
    <p:sldId id="294" r:id="rId14"/>
    <p:sldId id="295" r:id="rId15"/>
    <p:sldId id="263" r:id="rId16"/>
    <p:sldId id="302" r:id="rId17"/>
    <p:sldId id="321" r:id="rId18"/>
    <p:sldId id="274" r:id="rId19"/>
    <p:sldId id="275" r:id="rId20"/>
    <p:sldId id="322" r:id="rId21"/>
    <p:sldId id="273" r:id="rId22"/>
    <p:sldId id="266" r:id="rId23"/>
    <p:sldId id="323" r:id="rId24"/>
    <p:sldId id="258" r:id="rId25"/>
    <p:sldId id="259" r:id="rId26"/>
    <p:sldId id="262" r:id="rId27"/>
    <p:sldId id="324" r:id="rId28"/>
    <p:sldId id="272" r:id="rId29"/>
    <p:sldId id="301" r:id="rId30"/>
    <p:sldId id="303" r:id="rId31"/>
    <p:sldId id="264" r:id="rId32"/>
    <p:sldId id="304" r:id="rId33"/>
    <p:sldId id="305" r:id="rId34"/>
    <p:sldId id="319" r:id="rId35"/>
    <p:sldId id="307" r:id="rId36"/>
    <p:sldId id="308" r:id="rId37"/>
    <p:sldId id="269" r:id="rId38"/>
    <p:sldId id="310" r:id="rId39"/>
    <p:sldId id="312" r:id="rId40"/>
    <p:sldId id="313" r:id="rId41"/>
    <p:sldId id="316" r:id="rId42"/>
    <p:sldId id="314" r:id="rId43"/>
    <p:sldId id="318" r:id="rId44"/>
    <p:sldId id="315" r:id="rId45"/>
    <p:sldId id="317" r:id="rId46"/>
    <p:sldId id="284" r:id="rId47"/>
    <p:sldId id="320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E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F1E5A-68D9-42B1-885C-C5E806FB4FB8}" v="2219" dt="2021-12-30T18:20:51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2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Robinson" userId="34fb1961-668a-497a-9978-ec323bb994be" providerId="ADAL" clId="{81FE2FC6-CC3C-4D0D-A4CA-4A01B85BEFBB}"/>
    <pc:docChg chg="undo redo custSel addSld delSld modSld sldOrd">
      <pc:chgData name="Janet Robinson" userId="34fb1961-668a-497a-9978-ec323bb994be" providerId="ADAL" clId="{81FE2FC6-CC3C-4D0D-A4CA-4A01B85BEFBB}" dt="2021-05-19T16:53:20.856" v="4334" actId="20577"/>
      <pc:docMkLst>
        <pc:docMk/>
      </pc:docMkLst>
      <pc:sldChg chg="modSp mod">
        <pc:chgData name="Janet Robinson" userId="34fb1961-668a-497a-9978-ec323bb994be" providerId="ADAL" clId="{81FE2FC6-CC3C-4D0D-A4CA-4A01B85BEFBB}" dt="2021-05-19T16:50:45.581" v="4256" actId="20577"/>
        <pc:sldMkLst>
          <pc:docMk/>
          <pc:sldMk cId="2967689485" sldId="257"/>
        </pc:sldMkLst>
        <pc:spChg chg="mod">
          <ac:chgData name="Janet Robinson" userId="34fb1961-668a-497a-9978-ec323bb994be" providerId="ADAL" clId="{81FE2FC6-CC3C-4D0D-A4CA-4A01B85BEFBB}" dt="2021-05-19T16:50:45.581" v="4256" actId="20577"/>
          <ac:spMkLst>
            <pc:docMk/>
            <pc:sldMk cId="2967689485" sldId="257"/>
            <ac:spMk id="7" creationId="{44F74085-B511-46BA-81D7-99BD5BA236E2}"/>
          </ac:spMkLst>
        </pc:spChg>
      </pc:sldChg>
      <pc:sldChg chg="modSp mod">
        <pc:chgData name="Janet Robinson" userId="34fb1961-668a-497a-9978-ec323bb994be" providerId="ADAL" clId="{81FE2FC6-CC3C-4D0D-A4CA-4A01B85BEFBB}" dt="2021-05-16T02:17:16.493" v="3428" actId="113"/>
        <pc:sldMkLst>
          <pc:docMk/>
          <pc:sldMk cId="70426217" sldId="258"/>
        </pc:sldMkLst>
        <pc:spChg chg="mod">
          <ac:chgData name="Janet Robinson" userId="34fb1961-668a-497a-9978-ec323bb994be" providerId="ADAL" clId="{81FE2FC6-CC3C-4D0D-A4CA-4A01B85BEFBB}" dt="2021-05-16T02:17:16.493" v="3428" actId="113"/>
          <ac:spMkLst>
            <pc:docMk/>
            <pc:sldMk cId="70426217" sldId="258"/>
            <ac:spMk id="3" creationId="{F0C6A83E-E2CC-4F89-AF85-45D22356FBF8}"/>
          </ac:spMkLst>
        </pc:spChg>
      </pc:sldChg>
      <pc:sldChg chg="modSp mod modAnim">
        <pc:chgData name="Janet Robinson" userId="34fb1961-668a-497a-9978-ec323bb994be" providerId="ADAL" clId="{81FE2FC6-CC3C-4D0D-A4CA-4A01B85BEFBB}" dt="2021-05-19T16:53:20.856" v="4334" actId="20577"/>
        <pc:sldMkLst>
          <pc:docMk/>
          <pc:sldMk cId="1502155722" sldId="260"/>
        </pc:sldMkLst>
        <pc:spChg chg="mod">
          <ac:chgData name="Janet Robinson" userId="34fb1961-668a-497a-9978-ec323bb994be" providerId="ADAL" clId="{81FE2FC6-CC3C-4D0D-A4CA-4A01B85BEFBB}" dt="2021-05-19T16:53:20.856" v="4334" actId="20577"/>
          <ac:spMkLst>
            <pc:docMk/>
            <pc:sldMk cId="1502155722" sldId="260"/>
            <ac:spMk id="3" creationId="{F0C6A83E-E2CC-4F89-AF85-45D22356FBF8}"/>
          </ac:spMkLst>
        </pc:spChg>
      </pc:sldChg>
      <pc:sldChg chg="modSp mod">
        <pc:chgData name="Janet Robinson" userId="34fb1961-668a-497a-9978-ec323bb994be" providerId="ADAL" clId="{81FE2FC6-CC3C-4D0D-A4CA-4A01B85BEFBB}" dt="2021-05-16T02:19:28.398" v="3487" actId="313"/>
        <pc:sldMkLst>
          <pc:docMk/>
          <pc:sldMk cId="2726965280" sldId="261"/>
        </pc:sldMkLst>
        <pc:spChg chg="mod">
          <ac:chgData name="Janet Robinson" userId="34fb1961-668a-497a-9978-ec323bb994be" providerId="ADAL" clId="{81FE2FC6-CC3C-4D0D-A4CA-4A01B85BEFBB}" dt="2021-05-16T02:19:28.398" v="3487" actId="313"/>
          <ac:spMkLst>
            <pc:docMk/>
            <pc:sldMk cId="2726965280" sldId="261"/>
            <ac:spMk id="2" creationId="{350456EC-6E6F-4A06-AE00-CD4B72664214}"/>
          </ac:spMkLst>
        </pc:spChg>
      </pc:sldChg>
      <pc:sldChg chg="addSp delSp modSp del mod ord">
        <pc:chgData name="Janet Robinson" userId="34fb1961-668a-497a-9978-ec323bb994be" providerId="ADAL" clId="{81FE2FC6-CC3C-4D0D-A4CA-4A01B85BEFBB}" dt="2021-05-15T20:35:25.350" v="470" actId="47"/>
        <pc:sldMkLst>
          <pc:docMk/>
          <pc:sldMk cId="1171701221" sldId="262"/>
        </pc:sldMkLst>
        <pc:spChg chg="mod">
          <ac:chgData name="Janet Robinson" userId="34fb1961-668a-497a-9978-ec323bb994be" providerId="ADAL" clId="{81FE2FC6-CC3C-4D0D-A4CA-4A01B85BEFBB}" dt="2021-05-15T20:28:10.790" v="459" actId="20577"/>
          <ac:spMkLst>
            <pc:docMk/>
            <pc:sldMk cId="1171701221" sldId="262"/>
            <ac:spMk id="2" creationId="{350456EC-6E6F-4A06-AE00-CD4B72664214}"/>
          </ac:spMkLst>
        </pc:spChg>
        <pc:picChg chg="add del mod">
          <ac:chgData name="Janet Robinson" userId="34fb1961-668a-497a-9978-ec323bb994be" providerId="ADAL" clId="{81FE2FC6-CC3C-4D0D-A4CA-4A01B85BEFBB}" dt="2021-05-15T20:34:23.234" v="469" actId="478"/>
          <ac:picMkLst>
            <pc:docMk/>
            <pc:sldMk cId="1171701221" sldId="262"/>
            <ac:picMk id="1026" creationId="{AD15F912-77B6-41A4-81BB-5A216F2FE463}"/>
          </ac:picMkLst>
        </pc:picChg>
        <pc:picChg chg="del">
          <ac:chgData name="Janet Robinson" userId="34fb1961-668a-497a-9978-ec323bb994be" providerId="ADAL" clId="{81FE2FC6-CC3C-4D0D-A4CA-4A01B85BEFBB}" dt="2021-05-15T20:28:15.685" v="460" actId="478"/>
          <ac:picMkLst>
            <pc:docMk/>
            <pc:sldMk cId="1171701221" sldId="262"/>
            <ac:picMk id="2052" creationId="{AA26D77D-25BE-40CB-92D4-96BF32A9016C}"/>
          </ac:picMkLst>
        </pc:picChg>
      </pc:sldChg>
      <pc:sldChg chg="modSp mod modAnim">
        <pc:chgData name="Janet Robinson" userId="34fb1961-668a-497a-9978-ec323bb994be" providerId="ADAL" clId="{81FE2FC6-CC3C-4D0D-A4CA-4A01B85BEFBB}" dt="2021-05-16T02:49:46.458" v="3848"/>
        <pc:sldMkLst>
          <pc:docMk/>
          <pc:sldMk cId="1670625368" sldId="263"/>
        </pc:sldMkLst>
        <pc:spChg chg="mod">
          <ac:chgData name="Janet Robinson" userId="34fb1961-668a-497a-9978-ec323bb994be" providerId="ADAL" clId="{81FE2FC6-CC3C-4D0D-A4CA-4A01B85BEFBB}" dt="2021-05-16T02:28:42.995" v="3532" actId="20577"/>
          <ac:spMkLst>
            <pc:docMk/>
            <pc:sldMk cId="1670625368" sldId="263"/>
            <ac:spMk id="2" creationId="{350456EC-6E6F-4A06-AE00-CD4B72664214}"/>
          </ac:spMkLst>
        </pc:spChg>
        <pc:spChg chg="mod">
          <ac:chgData name="Janet Robinson" userId="34fb1961-668a-497a-9978-ec323bb994be" providerId="ADAL" clId="{81FE2FC6-CC3C-4D0D-A4CA-4A01B85BEFBB}" dt="2021-05-16T02:30:54.648" v="3635" actId="20577"/>
          <ac:spMkLst>
            <pc:docMk/>
            <pc:sldMk cId="1670625368" sldId="263"/>
            <ac:spMk id="4" creationId="{1805C038-0DBB-4451-97A2-F6C81B091EAD}"/>
          </ac:spMkLst>
        </pc:spChg>
      </pc:sldChg>
      <pc:sldChg chg="modSp mod modAnim">
        <pc:chgData name="Janet Robinson" userId="34fb1961-668a-497a-9978-ec323bb994be" providerId="ADAL" clId="{81FE2FC6-CC3C-4D0D-A4CA-4A01B85BEFBB}" dt="2021-05-18T01:14:32.150" v="4219" actId="20577"/>
        <pc:sldMkLst>
          <pc:docMk/>
          <pc:sldMk cId="2541590342" sldId="264"/>
        </pc:sldMkLst>
        <pc:spChg chg="mod">
          <ac:chgData name="Janet Robinson" userId="34fb1961-668a-497a-9978-ec323bb994be" providerId="ADAL" clId="{81FE2FC6-CC3C-4D0D-A4CA-4A01B85BEFBB}" dt="2021-05-18T00:59:45.114" v="4157" actId="20577"/>
          <ac:spMkLst>
            <pc:docMk/>
            <pc:sldMk cId="2541590342" sldId="264"/>
            <ac:spMk id="2" creationId="{350456EC-6E6F-4A06-AE00-CD4B72664214}"/>
          </ac:spMkLst>
        </pc:spChg>
        <pc:spChg chg="mod">
          <ac:chgData name="Janet Robinson" userId="34fb1961-668a-497a-9978-ec323bb994be" providerId="ADAL" clId="{81FE2FC6-CC3C-4D0D-A4CA-4A01B85BEFBB}" dt="2021-05-18T01:14:32.150" v="4219" actId="20577"/>
          <ac:spMkLst>
            <pc:docMk/>
            <pc:sldMk cId="2541590342" sldId="264"/>
            <ac:spMk id="4" creationId="{1805C038-0DBB-4451-97A2-F6C81B091EAD}"/>
          </ac:spMkLst>
        </pc:spChg>
      </pc:sldChg>
      <pc:sldChg chg="modSp mod modAnim">
        <pc:chgData name="Janet Robinson" userId="34fb1961-668a-497a-9978-ec323bb994be" providerId="ADAL" clId="{81FE2FC6-CC3C-4D0D-A4CA-4A01B85BEFBB}" dt="2021-05-18T01:01:39.281" v="4210" actId="20577"/>
        <pc:sldMkLst>
          <pc:docMk/>
          <pc:sldMk cId="2634511957" sldId="265"/>
        </pc:sldMkLst>
        <pc:spChg chg="mod">
          <ac:chgData name="Janet Robinson" userId="34fb1961-668a-497a-9978-ec323bb994be" providerId="ADAL" clId="{81FE2FC6-CC3C-4D0D-A4CA-4A01B85BEFBB}" dt="2021-05-18T01:01:39.281" v="4210" actId="20577"/>
          <ac:spMkLst>
            <pc:docMk/>
            <pc:sldMk cId="2634511957" sldId="265"/>
            <ac:spMk id="2" creationId="{350456EC-6E6F-4A06-AE00-CD4B72664214}"/>
          </ac:spMkLst>
        </pc:spChg>
        <pc:spChg chg="mod">
          <ac:chgData name="Janet Robinson" userId="34fb1961-668a-497a-9978-ec323bb994be" providerId="ADAL" clId="{81FE2FC6-CC3C-4D0D-A4CA-4A01B85BEFBB}" dt="2021-05-15T21:41:39.733" v="2011" actId="207"/>
          <ac:spMkLst>
            <pc:docMk/>
            <pc:sldMk cId="2634511957" sldId="265"/>
            <ac:spMk id="4" creationId="{1805C038-0DBB-4451-97A2-F6C81B091EAD}"/>
          </ac:spMkLst>
        </pc:spChg>
      </pc:sldChg>
      <pc:sldChg chg="addSp delSp modSp mod ord setBg">
        <pc:chgData name="Janet Robinson" userId="34fb1961-668a-497a-9978-ec323bb994be" providerId="ADAL" clId="{81FE2FC6-CC3C-4D0D-A4CA-4A01B85BEFBB}" dt="2021-05-18T01:18:02.775" v="4221"/>
        <pc:sldMkLst>
          <pc:docMk/>
          <pc:sldMk cId="1187190549" sldId="266"/>
        </pc:sldMkLst>
        <pc:spChg chg="mod">
          <ac:chgData name="Janet Robinson" userId="34fb1961-668a-497a-9978-ec323bb994be" providerId="ADAL" clId="{81FE2FC6-CC3C-4D0D-A4CA-4A01B85BEFBB}" dt="2021-05-15T01:12:31.100" v="0" actId="207"/>
          <ac:spMkLst>
            <pc:docMk/>
            <pc:sldMk cId="1187190549" sldId="266"/>
            <ac:spMk id="2" creationId="{89F92C35-4BA0-417A-B9F9-B7C1FFB2AEA7}"/>
          </ac:spMkLst>
        </pc:spChg>
        <pc:spChg chg="mod">
          <ac:chgData name="Janet Robinson" userId="34fb1961-668a-497a-9978-ec323bb994be" providerId="ADAL" clId="{81FE2FC6-CC3C-4D0D-A4CA-4A01B85BEFBB}" dt="2021-05-16T02:42:30.945" v="3810" actId="6549"/>
          <ac:spMkLst>
            <pc:docMk/>
            <pc:sldMk cId="1187190549" sldId="266"/>
            <ac:spMk id="3" creationId="{F2EDC6B1-17BB-44E9-AE33-D062F79A5D9F}"/>
          </ac:spMkLst>
        </pc:spChg>
        <pc:picChg chg="add del mod">
          <ac:chgData name="Janet Robinson" userId="34fb1961-668a-497a-9978-ec323bb994be" providerId="ADAL" clId="{81FE2FC6-CC3C-4D0D-A4CA-4A01B85BEFBB}" dt="2021-05-16T02:43:58.479" v="3823" actId="478"/>
          <ac:picMkLst>
            <pc:docMk/>
            <pc:sldMk cId="1187190549" sldId="266"/>
            <ac:picMk id="1026" creationId="{FDB745B2-630C-4126-9765-A15EE264B644}"/>
          </ac:picMkLst>
        </pc:picChg>
        <pc:picChg chg="add mod">
          <ac:chgData name="Janet Robinson" userId="34fb1961-668a-497a-9978-ec323bb994be" providerId="ADAL" clId="{81FE2FC6-CC3C-4D0D-A4CA-4A01B85BEFBB}" dt="2021-05-16T02:48:04.355" v="3838" actId="1076"/>
          <ac:picMkLst>
            <pc:docMk/>
            <pc:sldMk cId="1187190549" sldId="266"/>
            <ac:picMk id="1028" creationId="{A3767E77-788F-4552-BAC8-772B4D57F1D6}"/>
          </ac:picMkLst>
        </pc:picChg>
      </pc:sldChg>
      <pc:sldChg chg="modSp mod modAnim">
        <pc:chgData name="Janet Robinson" userId="34fb1961-668a-497a-9978-ec323bb994be" providerId="ADAL" clId="{81FE2FC6-CC3C-4D0D-A4CA-4A01B85BEFBB}" dt="2021-05-18T01:27:07.710" v="4255" actId="403"/>
        <pc:sldMkLst>
          <pc:docMk/>
          <pc:sldMk cId="3442860680" sldId="267"/>
        </pc:sldMkLst>
        <pc:spChg chg="mod">
          <ac:chgData name="Janet Robinson" userId="34fb1961-668a-497a-9978-ec323bb994be" providerId="ADAL" clId="{81FE2FC6-CC3C-4D0D-A4CA-4A01B85BEFBB}" dt="2021-05-18T01:27:07.710" v="4255" actId="403"/>
          <ac:spMkLst>
            <pc:docMk/>
            <pc:sldMk cId="3442860680" sldId="267"/>
            <ac:spMk id="3" creationId="{F2EDC6B1-17BB-44E9-AE33-D062F79A5D9F}"/>
          </ac:spMkLst>
        </pc:spChg>
      </pc:sldChg>
      <pc:sldChg chg="add del ord">
        <pc:chgData name="Janet Robinson" userId="34fb1961-668a-497a-9978-ec323bb994be" providerId="ADAL" clId="{81FE2FC6-CC3C-4D0D-A4CA-4A01B85BEFBB}" dt="2021-05-15T20:26:51.548" v="362" actId="47"/>
        <pc:sldMkLst>
          <pc:docMk/>
          <pc:sldMk cId="143731581" sldId="268"/>
        </pc:sldMkLst>
      </pc:sldChg>
      <pc:sldChg chg="add">
        <pc:chgData name="Janet Robinson" userId="34fb1961-668a-497a-9978-ec323bb994be" providerId="ADAL" clId="{81FE2FC6-CC3C-4D0D-A4CA-4A01B85BEFBB}" dt="2021-05-15T20:27:21.157" v="363" actId="2890"/>
        <pc:sldMkLst>
          <pc:docMk/>
          <pc:sldMk cId="2868222618" sldId="268"/>
        </pc:sldMkLst>
      </pc:sldChg>
      <pc:sldChg chg="modSp add del mod">
        <pc:chgData name="Janet Robinson" userId="34fb1961-668a-497a-9978-ec323bb994be" providerId="ADAL" clId="{81FE2FC6-CC3C-4D0D-A4CA-4A01B85BEFBB}" dt="2021-05-15T20:25:44.676" v="356" actId="47"/>
        <pc:sldMkLst>
          <pc:docMk/>
          <pc:sldMk cId="3021237465" sldId="268"/>
        </pc:sldMkLst>
        <pc:spChg chg="mod">
          <ac:chgData name="Janet Robinson" userId="34fb1961-668a-497a-9978-ec323bb994be" providerId="ADAL" clId="{81FE2FC6-CC3C-4D0D-A4CA-4A01B85BEFBB}" dt="2021-05-15T20:25:30.940" v="355" actId="20577"/>
          <ac:spMkLst>
            <pc:docMk/>
            <pc:sldMk cId="3021237465" sldId="268"/>
            <ac:spMk id="2" creationId="{350456EC-6E6F-4A06-AE00-CD4B72664214}"/>
          </ac:spMkLst>
        </pc:spChg>
      </pc:sldChg>
      <pc:sldChg chg="addSp delSp modSp add mod setBg delAnim modAnim">
        <pc:chgData name="Janet Robinson" userId="34fb1961-668a-497a-9978-ec323bb994be" providerId="ADAL" clId="{81FE2FC6-CC3C-4D0D-A4CA-4A01B85BEFBB}" dt="2021-05-18T01:01:06.251" v="4203" actId="6549"/>
        <pc:sldMkLst>
          <pc:docMk/>
          <pc:sldMk cId="4277077283" sldId="269"/>
        </pc:sldMkLst>
        <pc:spChg chg="mod">
          <ac:chgData name="Janet Robinson" userId="34fb1961-668a-497a-9978-ec323bb994be" providerId="ADAL" clId="{81FE2FC6-CC3C-4D0D-A4CA-4A01B85BEFBB}" dt="2021-05-18T01:01:06.251" v="4203" actId="6549"/>
          <ac:spMkLst>
            <pc:docMk/>
            <pc:sldMk cId="4277077283" sldId="269"/>
            <ac:spMk id="2" creationId="{350456EC-6E6F-4A06-AE00-CD4B72664214}"/>
          </ac:spMkLst>
        </pc:spChg>
        <pc:spChg chg="del mod">
          <ac:chgData name="Janet Robinson" userId="34fb1961-668a-497a-9978-ec323bb994be" providerId="ADAL" clId="{81FE2FC6-CC3C-4D0D-A4CA-4A01B85BEFBB}" dt="2021-05-16T03:31:20.909" v="4016" actId="478"/>
          <ac:spMkLst>
            <pc:docMk/>
            <pc:sldMk cId="4277077283" sldId="269"/>
            <ac:spMk id="4" creationId="{1805C038-0DBB-4451-97A2-F6C81B091EAD}"/>
          </ac:spMkLst>
        </pc:spChg>
        <pc:spChg chg="add del mod">
          <ac:chgData name="Janet Robinson" userId="34fb1961-668a-497a-9978-ec323bb994be" providerId="ADAL" clId="{81FE2FC6-CC3C-4D0D-A4CA-4A01B85BEFBB}" dt="2021-05-16T03:31:25.611" v="4017"/>
          <ac:spMkLst>
            <pc:docMk/>
            <pc:sldMk cId="4277077283" sldId="269"/>
            <ac:spMk id="5" creationId="{AACB28E2-3137-4952-AA72-953D2E4C61D8}"/>
          </ac:spMkLst>
        </pc:spChg>
        <pc:picChg chg="add mod">
          <ac:chgData name="Janet Robinson" userId="34fb1961-668a-497a-9978-ec323bb994be" providerId="ADAL" clId="{81FE2FC6-CC3C-4D0D-A4CA-4A01B85BEFBB}" dt="2021-05-16T03:32:09.552" v="4034" actId="1076"/>
          <ac:picMkLst>
            <pc:docMk/>
            <pc:sldMk cId="4277077283" sldId="269"/>
            <ac:picMk id="6146" creationId="{531F7165-C264-4D20-9379-104D6794725B}"/>
          </ac:picMkLst>
        </pc:picChg>
      </pc:sldChg>
      <pc:sldChg chg="modSp add mod modAnim">
        <pc:chgData name="Janet Robinson" userId="34fb1961-668a-497a-9978-ec323bb994be" providerId="ADAL" clId="{81FE2FC6-CC3C-4D0D-A4CA-4A01B85BEFBB}" dt="2021-05-19T16:52:52.109" v="4291" actId="20577"/>
        <pc:sldMkLst>
          <pc:docMk/>
          <pc:sldMk cId="2234051168" sldId="270"/>
        </pc:sldMkLst>
        <pc:spChg chg="mod">
          <ac:chgData name="Janet Robinson" userId="34fb1961-668a-497a-9978-ec323bb994be" providerId="ADAL" clId="{81FE2FC6-CC3C-4D0D-A4CA-4A01B85BEFBB}" dt="2021-05-15T20:43:35.980" v="590" actId="20577"/>
          <ac:spMkLst>
            <pc:docMk/>
            <pc:sldMk cId="2234051168" sldId="270"/>
            <ac:spMk id="2" creationId="{350456EC-6E6F-4A06-AE00-CD4B72664214}"/>
          </ac:spMkLst>
        </pc:spChg>
        <pc:spChg chg="mod">
          <ac:chgData name="Janet Robinson" userId="34fb1961-668a-497a-9978-ec323bb994be" providerId="ADAL" clId="{81FE2FC6-CC3C-4D0D-A4CA-4A01B85BEFBB}" dt="2021-05-19T16:52:52.109" v="4291" actId="20577"/>
          <ac:spMkLst>
            <pc:docMk/>
            <pc:sldMk cId="2234051168" sldId="270"/>
            <ac:spMk id="3" creationId="{F0C6A83E-E2CC-4F89-AF85-45D22356FBF8}"/>
          </ac:spMkLst>
        </pc:spChg>
      </pc:sldChg>
      <pc:sldChg chg="addSp delSp modSp new add del mod ord">
        <pc:chgData name="Janet Robinson" userId="34fb1961-668a-497a-9978-ec323bb994be" providerId="ADAL" clId="{81FE2FC6-CC3C-4D0D-A4CA-4A01B85BEFBB}" dt="2021-05-16T03:05:34.587" v="3888"/>
        <pc:sldMkLst>
          <pc:docMk/>
          <pc:sldMk cId="3439043094" sldId="271"/>
        </pc:sldMkLst>
        <pc:spChg chg="add mod">
          <ac:chgData name="Janet Robinson" userId="34fb1961-668a-497a-9978-ec323bb994be" providerId="ADAL" clId="{81FE2FC6-CC3C-4D0D-A4CA-4A01B85BEFBB}" dt="2021-05-16T03:05:13.005" v="3884" actId="20577"/>
          <ac:spMkLst>
            <pc:docMk/>
            <pc:sldMk cId="3439043094" sldId="271"/>
            <ac:spMk id="4" creationId="{D8AD0A69-B591-4D7A-91D9-593A1D35B63C}"/>
          </ac:spMkLst>
        </pc:spChg>
        <pc:picChg chg="add del mod">
          <ac:chgData name="Janet Robinson" userId="34fb1961-668a-497a-9978-ec323bb994be" providerId="ADAL" clId="{81FE2FC6-CC3C-4D0D-A4CA-4A01B85BEFBB}" dt="2021-05-16T02:54:03.987" v="3864" actId="478"/>
          <ac:picMkLst>
            <pc:docMk/>
            <pc:sldMk cId="3439043094" sldId="271"/>
            <ac:picMk id="3" creationId="{1D355904-3277-4B3E-86FA-18FBB2F0E167}"/>
          </ac:picMkLst>
        </pc:picChg>
        <pc:picChg chg="add mod">
          <ac:chgData name="Janet Robinson" userId="34fb1961-668a-497a-9978-ec323bb994be" providerId="ADAL" clId="{81FE2FC6-CC3C-4D0D-A4CA-4A01B85BEFBB}" dt="2021-05-16T03:04:24.452" v="3870" actId="14100"/>
          <ac:picMkLst>
            <pc:docMk/>
            <pc:sldMk cId="3439043094" sldId="271"/>
            <ac:picMk id="2050" creationId="{27DDDE2B-5A67-4A1F-A7A6-A693C6E14680}"/>
          </ac:picMkLst>
        </pc:picChg>
      </pc:sldChg>
      <pc:sldChg chg="addSp delSp modSp new mod">
        <pc:chgData name="Janet Robinson" userId="34fb1961-668a-497a-9978-ec323bb994be" providerId="ADAL" clId="{81FE2FC6-CC3C-4D0D-A4CA-4A01B85BEFBB}" dt="2021-05-16T01:10:45.526" v="2152" actId="207"/>
        <pc:sldMkLst>
          <pc:docMk/>
          <pc:sldMk cId="702443991" sldId="272"/>
        </pc:sldMkLst>
        <pc:spChg chg="add mod">
          <ac:chgData name="Janet Robinson" userId="34fb1961-668a-497a-9978-ec323bb994be" providerId="ADAL" clId="{81FE2FC6-CC3C-4D0D-A4CA-4A01B85BEFBB}" dt="2021-05-16T01:08:33.095" v="2132" actId="20577"/>
          <ac:spMkLst>
            <pc:docMk/>
            <pc:sldMk cId="702443991" sldId="272"/>
            <ac:spMk id="6" creationId="{BF2AB4A9-7FD3-4DD3-AADE-CAFA697A6923}"/>
          </ac:spMkLst>
        </pc:spChg>
        <pc:spChg chg="add mod">
          <ac:chgData name="Janet Robinson" userId="34fb1961-668a-497a-9978-ec323bb994be" providerId="ADAL" clId="{81FE2FC6-CC3C-4D0D-A4CA-4A01B85BEFBB}" dt="2021-05-16T01:09:55.442" v="2138" actId="688"/>
          <ac:spMkLst>
            <pc:docMk/>
            <pc:sldMk cId="702443991" sldId="272"/>
            <ac:spMk id="7" creationId="{C90CDAE9-C23D-4B23-9146-B826DCE5C452}"/>
          </ac:spMkLst>
        </pc:spChg>
        <pc:spChg chg="add mod">
          <ac:chgData name="Janet Robinson" userId="34fb1961-668a-497a-9978-ec323bb994be" providerId="ADAL" clId="{81FE2FC6-CC3C-4D0D-A4CA-4A01B85BEFBB}" dt="2021-05-16T01:10:45.526" v="2152" actId="207"/>
          <ac:spMkLst>
            <pc:docMk/>
            <pc:sldMk cId="702443991" sldId="272"/>
            <ac:spMk id="8" creationId="{A19EF0B7-66B4-42F1-8FB0-FEDABACB79F1}"/>
          </ac:spMkLst>
        </pc:spChg>
        <pc:picChg chg="add mod">
          <ac:chgData name="Janet Robinson" userId="34fb1961-668a-497a-9978-ec323bb994be" providerId="ADAL" clId="{81FE2FC6-CC3C-4D0D-A4CA-4A01B85BEFBB}" dt="2021-05-16T01:09:44.843" v="2135" actId="1076"/>
          <ac:picMkLst>
            <pc:docMk/>
            <pc:sldMk cId="702443991" sldId="272"/>
            <ac:picMk id="3" creationId="{86E90005-BA2E-4CAC-BF37-83659CCBF538}"/>
          </ac:picMkLst>
        </pc:picChg>
        <pc:inkChg chg="add del">
          <ac:chgData name="Janet Robinson" userId="34fb1961-668a-497a-9978-ec323bb994be" providerId="ADAL" clId="{81FE2FC6-CC3C-4D0D-A4CA-4A01B85BEFBB}" dt="2021-05-16T01:06:37.555" v="2093" actId="9405"/>
          <ac:inkMkLst>
            <pc:docMk/>
            <pc:sldMk cId="702443991" sldId="272"/>
            <ac:inkMk id="4" creationId="{163DC4F5-901F-4C2C-B90B-2800CC2390ED}"/>
          </ac:inkMkLst>
        </pc:inkChg>
        <pc:inkChg chg="add del">
          <ac:chgData name="Janet Robinson" userId="34fb1961-668a-497a-9978-ec323bb994be" providerId="ADAL" clId="{81FE2FC6-CC3C-4D0D-A4CA-4A01B85BEFBB}" dt="2021-05-16T01:06:30.209" v="2092" actId="9405"/>
          <ac:inkMkLst>
            <pc:docMk/>
            <pc:sldMk cId="702443991" sldId="272"/>
            <ac:inkMk id="5" creationId="{F976EC07-0A48-423E-956B-502384BBF753}"/>
          </ac:inkMkLst>
        </pc:inkChg>
      </pc:sldChg>
      <pc:sldChg chg="addSp delSp modSp new mod">
        <pc:chgData name="Janet Robinson" userId="34fb1961-668a-497a-9978-ec323bb994be" providerId="ADAL" clId="{81FE2FC6-CC3C-4D0D-A4CA-4A01B85BEFBB}" dt="2021-05-16T02:04:02.719" v="3285" actId="1076"/>
        <pc:sldMkLst>
          <pc:docMk/>
          <pc:sldMk cId="2129965393" sldId="273"/>
        </pc:sldMkLst>
        <pc:spChg chg="add mod">
          <ac:chgData name="Janet Robinson" userId="34fb1961-668a-497a-9978-ec323bb994be" providerId="ADAL" clId="{81FE2FC6-CC3C-4D0D-A4CA-4A01B85BEFBB}" dt="2021-05-16T01:20:00.906" v="2220" actId="208"/>
          <ac:spMkLst>
            <pc:docMk/>
            <pc:sldMk cId="2129965393" sldId="273"/>
            <ac:spMk id="4" creationId="{AC93C6B9-2CB7-45BF-A40E-01A9C5EB4994}"/>
          </ac:spMkLst>
        </pc:spChg>
        <pc:spChg chg="add mod">
          <ac:chgData name="Janet Robinson" userId="34fb1961-668a-497a-9978-ec323bb994be" providerId="ADAL" clId="{81FE2FC6-CC3C-4D0D-A4CA-4A01B85BEFBB}" dt="2021-05-16T01:20:10.325" v="2221" actId="1076"/>
          <ac:spMkLst>
            <pc:docMk/>
            <pc:sldMk cId="2129965393" sldId="273"/>
            <ac:spMk id="11" creationId="{E631EFCF-F585-46C9-9A81-5512205E60F4}"/>
          </ac:spMkLst>
        </pc:spChg>
        <pc:spChg chg="add mod">
          <ac:chgData name="Janet Robinson" userId="34fb1961-668a-497a-9978-ec323bb994be" providerId="ADAL" clId="{81FE2FC6-CC3C-4D0D-A4CA-4A01B85BEFBB}" dt="2021-05-16T02:04:02.719" v="3285" actId="1076"/>
          <ac:spMkLst>
            <pc:docMk/>
            <pc:sldMk cId="2129965393" sldId="273"/>
            <ac:spMk id="12" creationId="{75BA6358-263B-4159-B1B5-88196516D5F7}"/>
          </ac:spMkLst>
        </pc:spChg>
        <pc:spChg chg="add mod">
          <ac:chgData name="Janet Robinson" userId="34fb1961-668a-497a-9978-ec323bb994be" providerId="ADAL" clId="{81FE2FC6-CC3C-4D0D-A4CA-4A01B85BEFBB}" dt="2021-05-16T01:21:32.308" v="2240" actId="14100"/>
          <ac:spMkLst>
            <pc:docMk/>
            <pc:sldMk cId="2129965393" sldId="273"/>
            <ac:spMk id="16" creationId="{E5B84084-597A-41E8-80B1-24832FB87BC6}"/>
          </ac:spMkLst>
        </pc:spChg>
        <pc:picChg chg="add">
          <ac:chgData name="Janet Robinson" userId="34fb1961-668a-497a-9978-ec323bb994be" providerId="ADAL" clId="{81FE2FC6-CC3C-4D0D-A4CA-4A01B85BEFBB}" dt="2021-05-16T01:16:01.639" v="2154" actId="22"/>
          <ac:picMkLst>
            <pc:docMk/>
            <pc:sldMk cId="2129965393" sldId="273"/>
            <ac:picMk id="3" creationId="{E82C1F12-BD56-4961-AFBC-0A1926AA8CF8}"/>
          </ac:picMkLst>
        </pc:picChg>
        <pc:picChg chg="add del">
          <ac:chgData name="Janet Robinson" userId="34fb1961-668a-497a-9978-ec323bb994be" providerId="ADAL" clId="{81FE2FC6-CC3C-4D0D-A4CA-4A01B85BEFBB}" dt="2021-05-16T01:20:34.054" v="2223" actId="22"/>
          <ac:picMkLst>
            <pc:docMk/>
            <pc:sldMk cId="2129965393" sldId="273"/>
            <ac:picMk id="14" creationId="{440AAF55-0130-4FB8-BE13-27F565726AAA}"/>
          </ac:picMkLst>
        </pc:picChg>
        <pc:cxnChg chg="add del mod">
          <ac:chgData name="Janet Robinson" userId="34fb1961-668a-497a-9978-ec323bb994be" providerId="ADAL" clId="{81FE2FC6-CC3C-4D0D-A4CA-4A01B85BEFBB}" dt="2021-05-16T01:17:17.002" v="2179" actId="478"/>
          <ac:cxnSpMkLst>
            <pc:docMk/>
            <pc:sldMk cId="2129965393" sldId="273"/>
            <ac:cxnSpMk id="6" creationId="{CFE985AA-406B-4CF3-9377-8BBDBC44007C}"/>
          </ac:cxnSpMkLst>
        </pc:cxnChg>
      </pc:sldChg>
      <pc:sldChg chg="addSp modSp new mod">
        <pc:chgData name="Janet Robinson" userId="34fb1961-668a-497a-9978-ec323bb994be" providerId="ADAL" clId="{81FE2FC6-CC3C-4D0D-A4CA-4A01B85BEFBB}" dt="2021-05-16T02:15:07.821" v="3423" actId="20577"/>
        <pc:sldMkLst>
          <pc:docMk/>
          <pc:sldMk cId="26385119" sldId="274"/>
        </pc:sldMkLst>
        <pc:spChg chg="add mod">
          <ac:chgData name="Janet Robinson" userId="34fb1961-668a-497a-9978-ec323bb994be" providerId="ADAL" clId="{81FE2FC6-CC3C-4D0D-A4CA-4A01B85BEFBB}" dt="2021-05-16T01:28:46.626" v="2264" actId="208"/>
          <ac:spMkLst>
            <pc:docMk/>
            <pc:sldMk cId="26385119" sldId="274"/>
            <ac:spMk id="4" creationId="{601E7CB7-4EDA-4D41-BE12-6753B56EDCC2}"/>
          </ac:spMkLst>
        </pc:spChg>
        <pc:spChg chg="add mod">
          <ac:chgData name="Janet Robinson" userId="34fb1961-668a-497a-9978-ec323bb994be" providerId="ADAL" clId="{81FE2FC6-CC3C-4D0D-A4CA-4A01B85BEFBB}" dt="2021-05-16T01:29:36.274" v="2314" actId="208"/>
          <ac:spMkLst>
            <pc:docMk/>
            <pc:sldMk cId="26385119" sldId="274"/>
            <ac:spMk id="6" creationId="{65EDD5DE-CC37-4321-97E3-958EC2A885F0}"/>
          </ac:spMkLst>
        </pc:spChg>
        <pc:spChg chg="add mod">
          <ac:chgData name="Janet Robinson" userId="34fb1961-668a-497a-9978-ec323bb994be" providerId="ADAL" clId="{81FE2FC6-CC3C-4D0D-A4CA-4A01B85BEFBB}" dt="2021-05-16T01:30:37.851" v="2355" actId="207"/>
          <ac:spMkLst>
            <pc:docMk/>
            <pc:sldMk cId="26385119" sldId="274"/>
            <ac:spMk id="7" creationId="{81A7BAE9-8E82-435A-843E-5805E6159052}"/>
          </ac:spMkLst>
        </pc:spChg>
        <pc:spChg chg="add mod">
          <ac:chgData name="Janet Robinson" userId="34fb1961-668a-497a-9978-ec323bb994be" providerId="ADAL" clId="{81FE2FC6-CC3C-4D0D-A4CA-4A01B85BEFBB}" dt="2021-05-16T02:15:07.821" v="3423" actId="20577"/>
          <ac:spMkLst>
            <pc:docMk/>
            <pc:sldMk cId="26385119" sldId="274"/>
            <ac:spMk id="10" creationId="{D1436DF3-16FB-4B88-8BD5-71890691EDB5}"/>
          </ac:spMkLst>
        </pc:spChg>
        <pc:picChg chg="add mod">
          <ac:chgData name="Janet Robinson" userId="34fb1961-668a-497a-9978-ec323bb994be" providerId="ADAL" clId="{81FE2FC6-CC3C-4D0D-A4CA-4A01B85BEFBB}" dt="2021-05-16T02:14:11.435" v="3388" actId="1076"/>
          <ac:picMkLst>
            <pc:docMk/>
            <pc:sldMk cId="26385119" sldId="274"/>
            <ac:picMk id="3" creationId="{6E38A77C-6F93-4123-A1EF-57AB706C7DAA}"/>
          </ac:picMkLst>
        </pc:picChg>
        <pc:picChg chg="add mod">
          <ac:chgData name="Janet Robinson" userId="34fb1961-668a-497a-9978-ec323bb994be" providerId="ADAL" clId="{81FE2FC6-CC3C-4D0D-A4CA-4A01B85BEFBB}" dt="2021-05-16T02:14:17.610" v="3389" actId="1076"/>
          <ac:picMkLst>
            <pc:docMk/>
            <pc:sldMk cId="26385119" sldId="274"/>
            <ac:picMk id="9" creationId="{8D01560B-5126-4AF2-A31B-8661B66F80C7}"/>
          </ac:picMkLst>
        </pc:picChg>
      </pc:sldChg>
      <pc:sldChg chg="addSp modSp new mod">
        <pc:chgData name="Janet Robinson" userId="34fb1961-668a-497a-9978-ec323bb994be" providerId="ADAL" clId="{81FE2FC6-CC3C-4D0D-A4CA-4A01B85BEFBB}" dt="2021-05-16T01:46:21.357" v="2917" actId="20577"/>
        <pc:sldMkLst>
          <pc:docMk/>
          <pc:sldMk cId="148095834" sldId="275"/>
        </pc:sldMkLst>
        <pc:spChg chg="add mod">
          <ac:chgData name="Janet Robinson" userId="34fb1961-668a-497a-9978-ec323bb994be" providerId="ADAL" clId="{81FE2FC6-CC3C-4D0D-A4CA-4A01B85BEFBB}" dt="2021-05-16T01:45:48.147" v="2895" actId="207"/>
          <ac:spMkLst>
            <pc:docMk/>
            <pc:sldMk cId="148095834" sldId="275"/>
            <ac:spMk id="4" creationId="{1F1B08E4-23C9-490A-AC49-2C129129428F}"/>
          </ac:spMkLst>
        </pc:spChg>
        <pc:spChg chg="add mod">
          <ac:chgData name="Janet Robinson" userId="34fb1961-668a-497a-9978-ec323bb994be" providerId="ADAL" clId="{81FE2FC6-CC3C-4D0D-A4CA-4A01B85BEFBB}" dt="2021-05-16T01:46:21.357" v="2917" actId="20577"/>
          <ac:spMkLst>
            <pc:docMk/>
            <pc:sldMk cId="148095834" sldId="275"/>
            <ac:spMk id="5" creationId="{3C71316F-A3E2-49A5-B0FC-156A18B84172}"/>
          </ac:spMkLst>
        </pc:spChg>
        <pc:spChg chg="add mod">
          <ac:chgData name="Janet Robinson" userId="34fb1961-668a-497a-9978-ec323bb994be" providerId="ADAL" clId="{81FE2FC6-CC3C-4D0D-A4CA-4A01B85BEFBB}" dt="2021-05-16T01:43:20.863" v="2736" actId="20577"/>
          <ac:spMkLst>
            <pc:docMk/>
            <pc:sldMk cId="148095834" sldId="275"/>
            <ac:spMk id="6" creationId="{6BF6D457-FFB6-4D45-9B8D-412AA20338CE}"/>
          </ac:spMkLst>
        </pc:spChg>
        <pc:spChg chg="add mod">
          <ac:chgData name="Janet Robinson" userId="34fb1961-668a-497a-9978-ec323bb994be" providerId="ADAL" clId="{81FE2FC6-CC3C-4D0D-A4CA-4A01B85BEFBB}" dt="2021-05-16T01:45:24.295" v="2893" actId="207"/>
          <ac:spMkLst>
            <pc:docMk/>
            <pc:sldMk cId="148095834" sldId="275"/>
            <ac:spMk id="7" creationId="{37ADD6B8-5725-48D2-BC77-05769863B84A}"/>
          </ac:spMkLst>
        </pc:spChg>
        <pc:picChg chg="add mod">
          <ac:chgData name="Janet Robinson" userId="34fb1961-668a-497a-9978-ec323bb994be" providerId="ADAL" clId="{81FE2FC6-CC3C-4D0D-A4CA-4A01B85BEFBB}" dt="2021-05-16T01:45:42.242" v="2894" actId="1076"/>
          <ac:picMkLst>
            <pc:docMk/>
            <pc:sldMk cId="148095834" sldId="275"/>
            <ac:picMk id="3" creationId="{2ECA007C-65F9-489F-8283-3C54C6C0610A}"/>
          </ac:picMkLst>
        </pc:picChg>
      </pc:sldChg>
      <pc:sldChg chg="addSp modSp new mod">
        <pc:chgData name="Janet Robinson" userId="34fb1961-668a-497a-9978-ec323bb994be" providerId="ADAL" clId="{81FE2FC6-CC3C-4D0D-A4CA-4A01B85BEFBB}" dt="2021-05-16T01:53:57.438" v="3024" actId="1076"/>
        <pc:sldMkLst>
          <pc:docMk/>
          <pc:sldMk cId="1092706106" sldId="276"/>
        </pc:sldMkLst>
        <pc:spChg chg="add mod">
          <ac:chgData name="Janet Robinson" userId="34fb1961-668a-497a-9978-ec323bb994be" providerId="ADAL" clId="{81FE2FC6-CC3C-4D0D-A4CA-4A01B85BEFBB}" dt="2021-05-16T01:53:57.438" v="3024" actId="1076"/>
          <ac:spMkLst>
            <pc:docMk/>
            <pc:sldMk cId="1092706106" sldId="276"/>
            <ac:spMk id="4" creationId="{EC560531-154F-41C5-9E32-21B9693E68DF}"/>
          </ac:spMkLst>
        </pc:spChg>
        <pc:spChg chg="add mod">
          <ac:chgData name="Janet Robinson" userId="34fb1961-668a-497a-9978-ec323bb994be" providerId="ADAL" clId="{81FE2FC6-CC3C-4D0D-A4CA-4A01B85BEFBB}" dt="2021-05-16T01:53:00.491" v="2992" actId="207"/>
          <ac:spMkLst>
            <pc:docMk/>
            <pc:sldMk cId="1092706106" sldId="276"/>
            <ac:spMk id="5" creationId="{0CFCCD4C-0153-41CF-A09C-40B27833AD38}"/>
          </ac:spMkLst>
        </pc:spChg>
        <pc:picChg chg="add">
          <ac:chgData name="Janet Robinson" userId="34fb1961-668a-497a-9978-ec323bb994be" providerId="ADAL" clId="{81FE2FC6-CC3C-4D0D-A4CA-4A01B85BEFBB}" dt="2021-05-16T01:49:35.675" v="2919" actId="22"/>
          <ac:picMkLst>
            <pc:docMk/>
            <pc:sldMk cId="1092706106" sldId="276"/>
            <ac:picMk id="3" creationId="{59893058-09EC-4010-ABEF-BDFCB50A4287}"/>
          </ac:picMkLst>
        </pc:picChg>
      </pc:sldChg>
      <pc:sldChg chg="addSp modSp new mod">
        <pc:chgData name="Janet Robinson" userId="34fb1961-668a-497a-9978-ec323bb994be" providerId="ADAL" clId="{81FE2FC6-CC3C-4D0D-A4CA-4A01B85BEFBB}" dt="2021-05-16T01:57:13.660" v="3203" actId="1076"/>
        <pc:sldMkLst>
          <pc:docMk/>
          <pc:sldMk cId="2662222805" sldId="277"/>
        </pc:sldMkLst>
        <pc:spChg chg="add mod">
          <ac:chgData name="Janet Robinson" userId="34fb1961-668a-497a-9978-ec323bb994be" providerId="ADAL" clId="{81FE2FC6-CC3C-4D0D-A4CA-4A01B85BEFBB}" dt="2021-05-16T01:54:52.937" v="3107" actId="20577"/>
          <ac:spMkLst>
            <pc:docMk/>
            <pc:sldMk cId="2662222805" sldId="277"/>
            <ac:spMk id="4" creationId="{1C1A6760-6879-48C3-8D1F-4DC77827C7A5}"/>
          </ac:spMkLst>
        </pc:spChg>
        <pc:spChg chg="add mod">
          <ac:chgData name="Janet Robinson" userId="34fb1961-668a-497a-9978-ec323bb994be" providerId="ADAL" clId="{81FE2FC6-CC3C-4D0D-A4CA-4A01B85BEFBB}" dt="2021-05-16T01:57:01.392" v="3202" actId="313"/>
          <ac:spMkLst>
            <pc:docMk/>
            <pc:sldMk cId="2662222805" sldId="277"/>
            <ac:spMk id="7" creationId="{909C44EF-E053-4BD6-88FF-6A0DAF00212E}"/>
          </ac:spMkLst>
        </pc:spChg>
        <pc:picChg chg="add mod">
          <ac:chgData name="Janet Robinson" userId="34fb1961-668a-497a-9978-ec323bb994be" providerId="ADAL" clId="{81FE2FC6-CC3C-4D0D-A4CA-4A01B85BEFBB}" dt="2021-05-16T01:57:13.660" v="3203" actId="1076"/>
          <ac:picMkLst>
            <pc:docMk/>
            <pc:sldMk cId="2662222805" sldId="277"/>
            <ac:picMk id="3" creationId="{852A17C2-C7CD-4D1F-9F10-7E110F17E322}"/>
          </ac:picMkLst>
        </pc:picChg>
        <pc:cxnChg chg="add mod">
          <ac:chgData name="Janet Robinson" userId="34fb1961-668a-497a-9978-ec323bb994be" providerId="ADAL" clId="{81FE2FC6-CC3C-4D0D-A4CA-4A01B85BEFBB}" dt="2021-05-16T01:56:05.280" v="3112" actId="13822"/>
          <ac:cxnSpMkLst>
            <pc:docMk/>
            <pc:sldMk cId="2662222805" sldId="277"/>
            <ac:cxnSpMk id="6" creationId="{A382449B-833A-461C-B259-868A672C876A}"/>
          </ac:cxnSpMkLst>
        </pc:cxnChg>
      </pc:sldChg>
      <pc:sldChg chg="addSp delSp modSp new mod">
        <pc:chgData name="Janet Robinson" userId="34fb1961-668a-497a-9978-ec323bb994be" providerId="ADAL" clId="{81FE2FC6-CC3C-4D0D-A4CA-4A01B85BEFBB}" dt="2021-05-16T02:01:38.200" v="3260" actId="1076"/>
        <pc:sldMkLst>
          <pc:docMk/>
          <pc:sldMk cId="2077802435" sldId="278"/>
        </pc:sldMkLst>
        <pc:spChg chg="add mod">
          <ac:chgData name="Janet Robinson" userId="34fb1961-668a-497a-9978-ec323bb994be" providerId="ADAL" clId="{81FE2FC6-CC3C-4D0D-A4CA-4A01B85BEFBB}" dt="2021-05-16T01:59:40.338" v="3207" actId="14100"/>
          <ac:spMkLst>
            <pc:docMk/>
            <pc:sldMk cId="2077802435" sldId="278"/>
            <ac:spMk id="4" creationId="{B495E5F5-B32F-4776-9FD0-F27C1BFB33B3}"/>
          </ac:spMkLst>
        </pc:spChg>
        <pc:spChg chg="add mod">
          <ac:chgData name="Janet Robinson" userId="34fb1961-668a-497a-9978-ec323bb994be" providerId="ADAL" clId="{81FE2FC6-CC3C-4D0D-A4CA-4A01B85BEFBB}" dt="2021-05-16T01:59:49.782" v="3209" actId="1076"/>
          <ac:spMkLst>
            <pc:docMk/>
            <pc:sldMk cId="2077802435" sldId="278"/>
            <ac:spMk id="5" creationId="{E0B400B5-DDD7-490E-A32E-B466F32FDCCE}"/>
          </ac:spMkLst>
        </pc:spChg>
        <pc:spChg chg="add mod">
          <ac:chgData name="Janet Robinson" userId="34fb1961-668a-497a-9978-ec323bb994be" providerId="ADAL" clId="{81FE2FC6-CC3C-4D0D-A4CA-4A01B85BEFBB}" dt="2021-05-16T02:00:32.771" v="3232" actId="1076"/>
          <ac:spMkLst>
            <pc:docMk/>
            <pc:sldMk cId="2077802435" sldId="278"/>
            <ac:spMk id="6" creationId="{273ED4D5-84A6-4CFD-BA27-634C4FFC9EA1}"/>
          </ac:spMkLst>
        </pc:spChg>
        <pc:spChg chg="add del mod">
          <ac:chgData name="Janet Robinson" userId="34fb1961-668a-497a-9978-ec323bb994be" providerId="ADAL" clId="{81FE2FC6-CC3C-4D0D-A4CA-4A01B85BEFBB}" dt="2021-05-16T02:00:53.712" v="3235" actId="478"/>
          <ac:spMkLst>
            <pc:docMk/>
            <pc:sldMk cId="2077802435" sldId="278"/>
            <ac:spMk id="7" creationId="{29F47D43-0C78-4E5D-A6BE-908823B8AC78}"/>
          </ac:spMkLst>
        </pc:spChg>
        <pc:spChg chg="add mod">
          <ac:chgData name="Janet Robinson" userId="34fb1961-668a-497a-9978-ec323bb994be" providerId="ADAL" clId="{81FE2FC6-CC3C-4D0D-A4CA-4A01B85BEFBB}" dt="2021-05-16T02:01:38.200" v="3260" actId="1076"/>
          <ac:spMkLst>
            <pc:docMk/>
            <pc:sldMk cId="2077802435" sldId="278"/>
            <ac:spMk id="8" creationId="{717367B1-8B46-4CC6-813C-AED3CDF02C3D}"/>
          </ac:spMkLst>
        </pc:spChg>
        <pc:picChg chg="add">
          <ac:chgData name="Janet Robinson" userId="34fb1961-668a-497a-9978-ec323bb994be" providerId="ADAL" clId="{81FE2FC6-CC3C-4D0D-A4CA-4A01B85BEFBB}" dt="2021-05-16T01:58:56.036" v="3205" actId="22"/>
          <ac:picMkLst>
            <pc:docMk/>
            <pc:sldMk cId="2077802435" sldId="278"/>
            <ac:picMk id="3" creationId="{B8A493FC-6640-4385-80BC-FA4717AE9099}"/>
          </ac:picMkLst>
        </pc:picChg>
      </pc:sldChg>
      <pc:sldChg chg="addSp modSp new mod">
        <pc:chgData name="Janet Robinson" userId="34fb1961-668a-497a-9978-ec323bb994be" providerId="ADAL" clId="{81FE2FC6-CC3C-4D0D-A4CA-4A01B85BEFBB}" dt="2021-05-16T02:08:36.464" v="3381" actId="20577"/>
        <pc:sldMkLst>
          <pc:docMk/>
          <pc:sldMk cId="1634197358" sldId="279"/>
        </pc:sldMkLst>
        <pc:spChg chg="add mod">
          <ac:chgData name="Janet Robinson" userId="34fb1961-668a-497a-9978-ec323bb994be" providerId="ADAL" clId="{81FE2FC6-CC3C-4D0D-A4CA-4A01B85BEFBB}" dt="2021-05-16T02:08:36.464" v="3381" actId="20577"/>
          <ac:spMkLst>
            <pc:docMk/>
            <pc:sldMk cId="1634197358" sldId="279"/>
            <ac:spMk id="2" creationId="{06C6EC6C-9FA5-4000-85EB-4ECAC9042AAD}"/>
          </ac:spMkLst>
        </pc:spChg>
        <pc:picChg chg="add mod">
          <ac:chgData name="Janet Robinson" userId="34fb1961-668a-497a-9978-ec323bb994be" providerId="ADAL" clId="{81FE2FC6-CC3C-4D0D-A4CA-4A01B85BEFBB}" dt="2021-05-16T02:08:18.643" v="3379" actId="1076"/>
          <ac:picMkLst>
            <pc:docMk/>
            <pc:sldMk cId="1634197358" sldId="279"/>
            <ac:picMk id="3" creationId="{3600D8AD-9F1F-4B43-9DE0-1E029FB028EE}"/>
          </ac:picMkLst>
        </pc:picChg>
      </pc:sldChg>
      <pc:sldChg chg="new del">
        <pc:chgData name="Janet Robinson" userId="34fb1961-668a-497a-9978-ec323bb994be" providerId="ADAL" clId="{81FE2FC6-CC3C-4D0D-A4CA-4A01B85BEFBB}" dt="2021-05-16T03:05:36.633" v="3889" actId="47"/>
        <pc:sldMkLst>
          <pc:docMk/>
          <pc:sldMk cId="3810062822" sldId="280"/>
        </pc:sldMkLst>
      </pc:sldChg>
      <pc:sldChg chg="add">
        <pc:chgData name="Janet Robinson" userId="34fb1961-668a-497a-9978-ec323bb994be" providerId="ADAL" clId="{81FE2FC6-CC3C-4D0D-A4CA-4A01B85BEFBB}" dt="2021-05-16T02:28:23.201" v="3504" actId="2890"/>
        <pc:sldMkLst>
          <pc:docMk/>
          <pc:sldMk cId="3761749453" sldId="281"/>
        </pc:sldMkLst>
      </pc:sldChg>
      <pc:sldChg chg="add ord">
        <pc:chgData name="Janet Robinson" userId="34fb1961-668a-497a-9978-ec323bb994be" providerId="ADAL" clId="{81FE2FC6-CC3C-4D0D-A4CA-4A01B85BEFBB}" dt="2021-05-18T01:18:04.798" v="4223"/>
        <pc:sldMkLst>
          <pc:docMk/>
          <pc:sldMk cId="3633800835" sldId="282"/>
        </pc:sldMkLst>
      </pc:sldChg>
      <pc:sldChg chg="add del">
        <pc:chgData name="Janet Robinson" userId="34fb1961-668a-497a-9978-ec323bb994be" providerId="ADAL" clId="{81FE2FC6-CC3C-4D0D-A4CA-4A01B85BEFBB}" dt="2021-05-16T03:05:50.202" v="3891" actId="47"/>
        <pc:sldMkLst>
          <pc:docMk/>
          <pc:sldMk cId="2150820808" sldId="283"/>
        </pc:sldMkLst>
      </pc:sldChg>
      <pc:sldChg chg="addSp delSp modSp add mod">
        <pc:chgData name="Janet Robinson" userId="34fb1961-668a-497a-9978-ec323bb994be" providerId="ADAL" clId="{81FE2FC6-CC3C-4D0D-A4CA-4A01B85BEFBB}" dt="2021-05-16T03:24:48.124" v="3971" actId="1076"/>
        <pc:sldMkLst>
          <pc:docMk/>
          <pc:sldMk cId="369769509" sldId="284"/>
        </pc:sldMkLst>
        <pc:spChg chg="add del mod">
          <ac:chgData name="Janet Robinson" userId="34fb1961-668a-497a-9978-ec323bb994be" providerId="ADAL" clId="{81FE2FC6-CC3C-4D0D-A4CA-4A01B85BEFBB}" dt="2021-05-16T03:09:30.567" v="3907"/>
          <ac:spMkLst>
            <pc:docMk/>
            <pc:sldMk cId="369769509" sldId="284"/>
            <ac:spMk id="2" creationId="{EC6C2BAF-EB09-46D2-92DE-9FC330AAEF6A}"/>
          </ac:spMkLst>
        </pc:spChg>
        <pc:spChg chg="add mod">
          <ac:chgData name="Janet Robinson" userId="34fb1961-668a-497a-9978-ec323bb994be" providerId="ADAL" clId="{81FE2FC6-CC3C-4D0D-A4CA-4A01B85BEFBB}" dt="2021-05-16T03:24:48.124" v="3971" actId="1076"/>
          <ac:spMkLst>
            <pc:docMk/>
            <pc:sldMk cId="369769509" sldId="284"/>
            <ac:spMk id="4" creationId="{4DB1F0BE-7254-4CF2-AE93-DE756A102019}"/>
          </ac:spMkLst>
        </pc:spChg>
        <pc:picChg chg="del">
          <ac:chgData name="Janet Robinson" userId="34fb1961-668a-497a-9978-ec323bb994be" providerId="ADAL" clId="{81FE2FC6-CC3C-4D0D-A4CA-4A01B85BEFBB}" dt="2021-05-16T03:05:55.639" v="3893" actId="478"/>
          <ac:picMkLst>
            <pc:docMk/>
            <pc:sldMk cId="369769509" sldId="284"/>
            <ac:picMk id="3" creationId="{1D355904-3277-4B3E-86FA-18FBB2F0E167}"/>
          </ac:picMkLst>
        </pc:picChg>
        <pc:picChg chg="add mod">
          <ac:chgData name="Janet Robinson" userId="34fb1961-668a-497a-9978-ec323bb994be" providerId="ADAL" clId="{81FE2FC6-CC3C-4D0D-A4CA-4A01B85BEFBB}" dt="2021-05-16T03:24:45.499" v="3970" actId="1076"/>
          <ac:picMkLst>
            <pc:docMk/>
            <pc:sldMk cId="369769509" sldId="284"/>
            <ac:picMk id="3074" creationId="{2CF9220E-D9E2-47BD-8A7C-BF3EB8EBF6CA}"/>
          </ac:picMkLst>
        </pc:picChg>
      </pc:sldChg>
      <pc:sldChg chg="addSp delSp modSp add del mod ord setBg">
        <pc:chgData name="Janet Robinson" userId="34fb1961-668a-497a-9978-ec323bb994be" providerId="ADAL" clId="{81FE2FC6-CC3C-4D0D-A4CA-4A01B85BEFBB}" dt="2021-05-16T03:26:55.290" v="4007" actId="47"/>
        <pc:sldMkLst>
          <pc:docMk/>
          <pc:sldMk cId="2191725994" sldId="285"/>
        </pc:sldMkLst>
        <pc:spChg chg="add del mod">
          <ac:chgData name="Janet Robinson" userId="34fb1961-668a-497a-9978-ec323bb994be" providerId="ADAL" clId="{81FE2FC6-CC3C-4D0D-A4CA-4A01B85BEFBB}" dt="2021-05-16T03:25:45.865" v="4003" actId="478"/>
          <ac:spMkLst>
            <pc:docMk/>
            <pc:sldMk cId="2191725994" sldId="285"/>
            <ac:spMk id="2" creationId="{EAFD2AFC-5EAF-4F21-B3CB-ED33BF55AA59}"/>
          </ac:spMkLst>
        </pc:spChg>
        <pc:spChg chg="add">
          <ac:chgData name="Janet Robinson" userId="34fb1961-668a-497a-9978-ec323bb994be" providerId="ADAL" clId="{81FE2FC6-CC3C-4D0D-A4CA-4A01B85BEFBB}" dt="2021-05-16T03:12:52.918" v="3934" actId="26606"/>
          <ac:spMkLst>
            <pc:docMk/>
            <pc:sldMk cId="2191725994" sldId="285"/>
            <ac:spMk id="71" creationId="{42A4FC2C-047E-45A5-965D-8E1E3BF09BC6}"/>
          </ac:spMkLst>
        </pc:spChg>
        <pc:picChg chg="del">
          <ac:chgData name="Janet Robinson" userId="34fb1961-668a-497a-9978-ec323bb994be" providerId="ADAL" clId="{81FE2FC6-CC3C-4D0D-A4CA-4A01B85BEFBB}" dt="2021-05-16T03:11:30.184" v="3930" actId="478"/>
          <ac:picMkLst>
            <pc:docMk/>
            <pc:sldMk cId="2191725994" sldId="285"/>
            <ac:picMk id="3" creationId="{1D355904-3277-4B3E-86FA-18FBB2F0E167}"/>
          </ac:picMkLst>
        </pc:picChg>
        <pc:picChg chg="add mod">
          <ac:chgData name="Janet Robinson" userId="34fb1961-668a-497a-9978-ec323bb994be" providerId="ADAL" clId="{81FE2FC6-CC3C-4D0D-A4CA-4A01B85BEFBB}" dt="2021-05-16T03:25:46.750" v="4004" actId="1076"/>
          <ac:picMkLst>
            <pc:docMk/>
            <pc:sldMk cId="2191725994" sldId="285"/>
            <ac:picMk id="4098" creationId="{894B0CF5-1925-47EF-B35F-C6FC8E16B627}"/>
          </ac:picMkLst>
        </pc:picChg>
      </pc:sldChg>
      <pc:sldChg chg="add">
        <pc:chgData name="Janet Robinson" userId="34fb1961-668a-497a-9978-ec323bb994be" providerId="ADAL" clId="{81FE2FC6-CC3C-4D0D-A4CA-4A01B85BEFBB}" dt="2021-05-16T03:11:26.975" v="3929" actId="2890"/>
        <pc:sldMkLst>
          <pc:docMk/>
          <pc:sldMk cId="4080243939" sldId="286"/>
        </pc:sldMkLst>
      </pc:sldChg>
      <pc:sldChg chg="addSp delSp modSp add del mod">
        <pc:chgData name="Janet Robinson" userId="34fb1961-668a-497a-9978-ec323bb994be" providerId="ADAL" clId="{81FE2FC6-CC3C-4D0D-A4CA-4A01B85BEFBB}" dt="2021-05-16T03:34:26.305" v="4035" actId="47"/>
        <pc:sldMkLst>
          <pc:docMk/>
          <pc:sldMk cId="993968897" sldId="287"/>
        </pc:sldMkLst>
        <pc:picChg chg="del">
          <ac:chgData name="Janet Robinson" userId="34fb1961-668a-497a-9978-ec323bb994be" providerId="ADAL" clId="{81FE2FC6-CC3C-4D0D-A4CA-4A01B85BEFBB}" dt="2021-05-16T03:29:43.979" v="4009" actId="478"/>
          <ac:picMkLst>
            <pc:docMk/>
            <pc:sldMk cId="993968897" sldId="287"/>
            <ac:picMk id="3" creationId="{1D355904-3277-4B3E-86FA-18FBB2F0E167}"/>
          </ac:picMkLst>
        </pc:picChg>
        <pc:picChg chg="add mod">
          <ac:chgData name="Janet Robinson" userId="34fb1961-668a-497a-9978-ec323bb994be" providerId="ADAL" clId="{81FE2FC6-CC3C-4D0D-A4CA-4A01B85BEFBB}" dt="2021-05-16T03:30:03.919" v="4012" actId="1076"/>
          <ac:picMkLst>
            <pc:docMk/>
            <pc:sldMk cId="993968897" sldId="287"/>
            <ac:picMk id="5122" creationId="{12E94A4F-02C3-4FCA-9B07-F9BDC4976E12}"/>
          </ac:picMkLst>
        </pc:picChg>
      </pc:sldChg>
      <pc:sldChg chg="modSp add mod">
        <pc:chgData name="Janet Robinson" userId="34fb1961-668a-497a-9978-ec323bb994be" providerId="ADAL" clId="{81FE2FC6-CC3C-4D0D-A4CA-4A01B85BEFBB}" dt="2021-05-16T03:57:19.089" v="4122" actId="6549"/>
        <pc:sldMkLst>
          <pc:docMk/>
          <pc:sldMk cId="3419641785" sldId="288"/>
        </pc:sldMkLst>
        <pc:spChg chg="mod">
          <ac:chgData name="Janet Robinson" userId="34fb1961-668a-497a-9978-ec323bb994be" providerId="ADAL" clId="{81FE2FC6-CC3C-4D0D-A4CA-4A01B85BEFBB}" dt="2021-05-16T03:57:19.089" v="4122" actId="6549"/>
          <ac:spMkLst>
            <pc:docMk/>
            <pc:sldMk cId="3419641785" sldId="288"/>
            <ac:spMk id="2" creationId="{350456EC-6E6F-4A06-AE00-CD4B72664214}"/>
          </ac:spMkLst>
        </pc:spChg>
      </pc:sldChg>
    </pc:docChg>
  </pc:docChgLst>
  <pc:docChgLst>
    <pc:chgData name="Janet Robinson" userId="34fb1961-668a-497a-9978-ec323bb994be" providerId="ADAL" clId="{29CF1E5A-68D9-42B1-885C-C5E806FB4FB8}"/>
    <pc:docChg chg="undo custSel addSld delSld modSld sldOrd">
      <pc:chgData name="Janet Robinson" userId="34fb1961-668a-497a-9978-ec323bb994be" providerId="ADAL" clId="{29CF1E5A-68D9-42B1-885C-C5E806FB4FB8}" dt="2021-12-30T23:45:06.084" v="6274" actId="729"/>
      <pc:docMkLst>
        <pc:docMk/>
      </pc:docMkLst>
      <pc:sldChg chg="modSp mod">
        <pc:chgData name="Janet Robinson" userId="34fb1961-668a-497a-9978-ec323bb994be" providerId="ADAL" clId="{29CF1E5A-68D9-42B1-885C-C5E806FB4FB8}" dt="2021-12-29T02:56:44.750" v="5481" actId="1076"/>
        <pc:sldMkLst>
          <pc:docMk/>
          <pc:sldMk cId="2967689485" sldId="257"/>
        </pc:sldMkLst>
        <pc:spChg chg="mod">
          <ac:chgData name="Janet Robinson" userId="34fb1961-668a-497a-9978-ec323bb994be" providerId="ADAL" clId="{29CF1E5A-68D9-42B1-885C-C5E806FB4FB8}" dt="2021-12-22T01:45:00.726" v="53" actId="6549"/>
          <ac:spMkLst>
            <pc:docMk/>
            <pc:sldMk cId="2967689485" sldId="257"/>
            <ac:spMk id="2" creationId="{4D99BEA0-B6BC-47B6-AA0D-86E8D83F7263}"/>
          </ac:spMkLst>
        </pc:spChg>
        <pc:spChg chg="mod">
          <ac:chgData name="Janet Robinson" userId="34fb1961-668a-497a-9978-ec323bb994be" providerId="ADAL" clId="{29CF1E5A-68D9-42B1-885C-C5E806FB4FB8}" dt="2021-12-29T02:56:44.750" v="5481" actId="1076"/>
          <ac:spMkLst>
            <pc:docMk/>
            <pc:sldMk cId="2967689485" sldId="257"/>
            <ac:spMk id="7" creationId="{44F74085-B511-46BA-81D7-99BD5BA236E2}"/>
          </ac:spMkLst>
        </pc:spChg>
      </pc:sldChg>
      <pc:sldChg chg="del">
        <pc:chgData name="Janet Robinson" userId="34fb1961-668a-497a-9978-ec323bb994be" providerId="ADAL" clId="{29CF1E5A-68D9-42B1-885C-C5E806FB4FB8}" dt="2021-12-28T01:12:04.295" v="1989" actId="47"/>
        <pc:sldMkLst>
          <pc:docMk/>
          <pc:sldMk cId="70426217" sldId="258"/>
        </pc:sldMkLst>
      </pc:sldChg>
      <pc:sldChg chg="add mod setBg modShow">
        <pc:chgData name="Janet Robinson" userId="34fb1961-668a-497a-9978-ec323bb994be" providerId="ADAL" clId="{29CF1E5A-68D9-42B1-885C-C5E806FB4FB8}" dt="2021-12-30T23:44:11.224" v="6271" actId="729"/>
        <pc:sldMkLst>
          <pc:docMk/>
          <pc:sldMk cId="4176809198" sldId="258"/>
        </pc:sldMkLst>
      </pc:sldChg>
      <pc:sldChg chg="modSp del mod">
        <pc:chgData name="Janet Robinson" userId="34fb1961-668a-497a-9978-ec323bb994be" providerId="ADAL" clId="{29CF1E5A-68D9-42B1-885C-C5E806FB4FB8}" dt="2021-12-28T01:12:06.533" v="1990" actId="47"/>
        <pc:sldMkLst>
          <pc:docMk/>
          <pc:sldMk cId="206232278" sldId="259"/>
        </pc:sldMkLst>
        <pc:spChg chg="mod">
          <ac:chgData name="Janet Robinson" userId="34fb1961-668a-497a-9978-ec323bb994be" providerId="ADAL" clId="{29CF1E5A-68D9-42B1-885C-C5E806FB4FB8}" dt="2021-12-22T01:46:27.497" v="73" actId="6549"/>
          <ac:spMkLst>
            <pc:docMk/>
            <pc:sldMk cId="206232278" sldId="259"/>
            <ac:spMk id="2" creationId="{350456EC-6E6F-4A06-AE00-CD4B72664214}"/>
          </ac:spMkLst>
        </pc:spChg>
      </pc:sldChg>
      <pc:sldChg chg="delSp modSp add mod setBg delDesignElem modShow">
        <pc:chgData name="Janet Robinson" userId="34fb1961-668a-497a-9978-ec323bb994be" providerId="ADAL" clId="{29CF1E5A-68D9-42B1-885C-C5E806FB4FB8}" dt="2021-12-30T23:44:11.224" v="6271" actId="729"/>
        <pc:sldMkLst>
          <pc:docMk/>
          <pc:sldMk cId="2503541530" sldId="259"/>
        </pc:sldMkLst>
        <pc:spChg chg="mod">
          <ac:chgData name="Janet Robinson" userId="34fb1961-668a-497a-9978-ec323bb994be" providerId="ADAL" clId="{29CF1E5A-68D9-42B1-885C-C5E806FB4FB8}" dt="2021-12-30T17:38:22.779" v="6181" actId="6549"/>
          <ac:spMkLst>
            <pc:docMk/>
            <pc:sldMk cId="2503541530" sldId="259"/>
            <ac:spMk id="3" creationId="{4D10747B-CA04-4E9A-B029-94F6B199AAF7}"/>
          </ac:spMkLst>
        </pc:spChg>
        <pc:spChg chg="del">
          <ac:chgData name="Janet Robinson" userId="34fb1961-668a-497a-9978-ec323bb994be" providerId="ADAL" clId="{29CF1E5A-68D9-42B1-885C-C5E806FB4FB8}" dt="2021-12-30T17:34:49.230" v="6176"/>
          <ac:spMkLst>
            <pc:docMk/>
            <pc:sldMk cId="2503541530" sldId="259"/>
            <ac:spMk id="16" creationId="{F13C74B1-5B17-4795-BED0-7140497B445A}"/>
          </ac:spMkLst>
        </pc:spChg>
        <pc:spChg chg="del">
          <ac:chgData name="Janet Robinson" userId="34fb1961-668a-497a-9978-ec323bb994be" providerId="ADAL" clId="{29CF1E5A-68D9-42B1-885C-C5E806FB4FB8}" dt="2021-12-30T17:34:49.230" v="6176"/>
          <ac:spMkLst>
            <pc:docMk/>
            <pc:sldMk cId="2503541530" sldId="259"/>
            <ac:spMk id="17" creationId="{D4974D33-8DC5-464E-8C6D-BE58F0669C17}"/>
          </ac:spMkLst>
        </pc:spChg>
      </pc:sldChg>
      <pc:sldChg chg="modSp mod ord modAnim">
        <pc:chgData name="Janet Robinson" userId="34fb1961-668a-497a-9978-ec323bb994be" providerId="ADAL" clId="{29CF1E5A-68D9-42B1-885C-C5E806FB4FB8}" dt="2021-12-30T18:03:04.861" v="6223" actId="20577"/>
        <pc:sldMkLst>
          <pc:docMk/>
          <pc:sldMk cId="1502155722" sldId="260"/>
        </pc:sldMkLst>
        <pc:spChg chg="mod">
          <ac:chgData name="Janet Robinson" userId="34fb1961-668a-497a-9978-ec323bb994be" providerId="ADAL" clId="{29CF1E5A-68D9-42B1-885C-C5E806FB4FB8}" dt="2021-12-30T18:03:04.861" v="6223" actId="20577"/>
          <ac:spMkLst>
            <pc:docMk/>
            <pc:sldMk cId="1502155722" sldId="260"/>
            <ac:spMk id="3" creationId="{F0C6A83E-E2CC-4F89-AF85-45D22356FBF8}"/>
          </ac:spMkLst>
        </pc:spChg>
      </pc:sldChg>
      <pc:sldChg chg="addSp delSp modSp mod ord">
        <pc:chgData name="Janet Robinson" userId="34fb1961-668a-497a-9978-ec323bb994be" providerId="ADAL" clId="{29CF1E5A-68D9-42B1-885C-C5E806FB4FB8}" dt="2021-12-28T02:31:47.071" v="3066" actId="20577"/>
        <pc:sldMkLst>
          <pc:docMk/>
          <pc:sldMk cId="2726965280" sldId="261"/>
        </pc:sldMkLst>
        <pc:spChg chg="add del mod">
          <ac:chgData name="Janet Robinson" userId="34fb1961-668a-497a-9978-ec323bb994be" providerId="ADAL" clId="{29CF1E5A-68D9-42B1-885C-C5E806FB4FB8}" dt="2021-12-28T00:46:57.144" v="1769"/>
          <ac:spMkLst>
            <pc:docMk/>
            <pc:sldMk cId="2726965280" sldId="261"/>
            <ac:spMk id="3" creationId="{24DA4723-1C2B-476E-A7DC-2967B1C202C4}"/>
          </ac:spMkLst>
        </pc:spChg>
        <pc:spChg chg="add mod">
          <ac:chgData name="Janet Robinson" userId="34fb1961-668a-497a-9978-ec323bb994be" providerId="ADAL" clId="{29CF1E5A-68D9-42B1-885C-C5E806FB4FB8}" dt="2021-12-28T00:48:27.338" v="1827" actId="20577"/>
          <ac:spMkLst>
            <pc:docMk/>
            <pc:sldMk cId="2726965280" sldId="261"/>
            <ac:spMk id="6" creationId="{34CB20BF-B735-48EA-A2D8-FE89B427E684}"/>
          </ac:spMkLst>
        </pc:spChg>
        <pc:spChg chg="add mod">
          <ac:chgData name="Janet Robinson" userId="34fb1961-668a-497a-9978-ec323bb994be" providerId="ADAL" clId="{29CF1E5A-68D9-42B1-885C-C5E806FB4FB8}" dt="2021-12-28T02:31:47.071" v="3066" actId="20577"/>
          <ac:spMkLst>
            <pc:docMk/>
            <pc:sldMk cId="2726965280" sldId="261"/>
            <ac:spMk id="7" creationId="{642A3DED-1D92-45D2-96B9-5E532015CBEF}"/>
          </ac:spMkLst>
        </pc:spChg>
        <pc:picChg chg="add mod">
          <ac:chgData name="Janet Robinson" userId="34fb1961-668a-497a-9978-ec323bb994be" providerId="ADAL" clId="{29CF1E5A-68D9-42B1-885C-C5E806FB4FB8}" dt="2021-12-28T00:48:15.632" v="1824" actId="1076"/>
          <ac:picMkLst>
            <pc:docMk/>
            <pc:sldMk cId="2726965280" sldId="261"/>
            <ac:picMk id="5" creationId="{1EE5F958-7965-4632-A57C-6D1C98AF0914}"/>
          </ac:picMkLst>
        </pc:picChg>
        <pc:picChg chg="del">
          <ac:chgData name="Janet Robinson" userId="34fb1961-668a-497a-9978-ec323bb994be" providerId="ADAL" clId="{29CF1E5A-68D9-42B1-885C-C5E806FB4FB8}" dt="2021-12-22T01:49:37.374" v="76" actId="478"/>
          <ac:picMkLst>
            <pc:docMk/>
            <pc:sldMk cId="2726965280" sldId="261"/>
            <ac:picMk id="6" creationId="{C90EA713-B3AA-4727-8BBF-5F33E6A77170}"/>
          </ac:picMkLst>
        </pc:picChg>
      </pc:sldChg>
      <pc:sldChg chg="add mod setBg modShow">
        <pc:chgData name="Janet Robinson" userId="34fb1961-668a-497a-9978-ec323bb994be" providerId="ADAL" clId="{29CF1E5A-68D9-42B1-885C-C5E806FB4FB8}" dt="2021-12-30T23:44:11.224" v="6271" actId="729"/>
        <pc:sldMkLst>
          <pc:docMk/>
          <pc:sldMk cId="2171019312" sldId="262"/>
        </pc:sldMkLst>
      </pc:sldChg>
      <pc:sldChg chg="addSp delSp modSp mod setBg delAnim">
        <pc:chgData name="Janet Robinson" userId="34fb1961-668a-497a-9978-ec323bb994be" providerId="ADAL" clId="{29CF1E5A-68D9-42B1-885C-C5E806FB4FB8}" dt="2021-12-28T02:31:29.288" v="3064" actId="20577"/>
        <pc:sldMkLst>
          <pc:docMk/>
          <pc:sldMk cId="1670625368" sldId="263"/>
        </pc:sldMkLst>
        <pc:spChg chg="mod">
          <ac:chgData name="Janet Robinson" userId="34fb1961-668a-497a-9978-ec323bb994be" providerId="ADAL" clId="{29CF1E5A-68D9-42B1-885C-C5E806FB4FB8}" dt="2021-12-28T02:31:29.288" v="3064" actId="20577"/>
          <ac:spMkLst>
            <pc:docMk/>
            <pc:sldMk cId="1670625368" sldId="263"/>
            <ac:spMk id="2" creationId="{350456EC-6E6F-4A06-AE00-CD4B72664214}"/>
          </ac:spMkLst>
        </pc:spChg>
        <pc:spChg chg="del">
          <ac:chgData name="Janet Robinson" userId="34fb1961-668a-497a-9978-ec323bb994be" providerId="ADAL" clId="{29CF1E5A-68D9-42B1-885C-C5E806FB4FB8}" dt="2021-12-28T02:25:38.132" v="2948" actId="21"/>
          <ac:spMkLst>
            <pc:docMk/>
            <pc:sldMk cId="1670625368" sldId="263"/>
            <ac:spMk id="4" creationId="{1805C038-0DBB-4451-97A2-F6C81B091EAD}"/>
          </ac:spMkLst>
        </pc:spChg>
        <pc:spChg chg="add del mod">
          <ac:chgData name="Janet Robinson" userId="34fb1961-668a-497a-9978-ec323bb994be" providerId="ADAL" clId="{29CF1E5A-68D9-42B1-885C-C5E806FB4FB8}" dt="2021-12-28T02:25:49.280" v="2949" actId="21"/>
          <ac:spMkLst>
            <pc:docMk/>
            <pc:sldMk cId="1670625368" sldId="263"/>
            <ac:spMk id="5" creationId="{3C073A43-D04F-47A1-919D-70ECCCEDD345}"/>
          </ac:spMkLst>
        </pc:spChg>
      </pc:sldChg>
      <pc:sldChg chg="addSp modSp mod ord modAnim">
        <pc:chgData name="Janet Robinson" userId="34fb1961-668a-497a-9978-ec323bb994be" providerId="ADAL" clId="{29CF1E5A-68D9-42B1-885C-C5E806FB4FB8}" dt="2021-12-29T03:01:36.156" v="5505" actId="14100"/>
        <pc:sldMkLst>
          <pc:docMk/>
          <pc:sldMk cId="2541590342" sldId="264"/>
        </pc:sldMkLst>
        <pc:spChg chg="mod">
          <ac:chgData name="Janet Robinson" userId="34fb1961-668a-497a-9978-ec323bb994be" providerId="ADAL" clId="{29CF1E5A-68D9-42B1-885C-C5E806FB4FB8}" dt="2021-12-28T15:51:22.279" v="3658" actId="6549"/>
          <ac:spMkLst>
            <pc:docMk/>
            <pc:sldMk cId="2541590342" sldId="264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28T15:59:28.230" v="3826" actId="14100"/>
          <ac:spMkLst>
            <pc:docMk/>
            <pc:sldMk cId="2541590342" sldId="264"/>
            <ac:spMk id="4" creationId="{1805C038-0DBB-4451-97A2-F6C81B091EAD}"/>
          </ac:spMkLst>
        </pc:spChg>
        <pc:spChg chg="add mod">
          <ac:chgData name="Janet Robinson" userId="34fb1961-668a-497a-9978-ec323bb994be" providerId="ADAL" clId="{29CF1E5A-68D9-42B1-885C-C5E806FB4FB8}" dt="2021-12-28T16:03:14.164" v="3849" actId="113"/>
          <ac:spMkLst>
            <pc:docMk/>
            <pc:sldMk cId="2541590342" sldId="264"/>
            <ac:spMk id="6" creationId="{3206F173-C2D1-42B2-BE92-88B428B2C95B}"/>
          </ac:spMkLst>
        </pc:spChg>
        <pc:picChg chg="add mod">
          <ac:chgData name="Janet Robinson" userId="34fb1961-668a-497a-9978-ec323bb994be" providerId="ADAL" clId="{29CF1E5A-68D9-42B1-885C-C5E806FB4FB8}" dt="2021-12-29T03:01:36.156" v="5505" actId="14100"/>
          <ac:picMkLst>
            <pc:docMk/>
            <pc:sldMk cId="2541590342" sldId="264"/>
            <ac:picMk id="5" creationId="{97BE2583-3758-408C-B16A-74DEA7C7B973}"/>
          </ac:picMkLst>
        </pc:picChg>
      </pc:sldChg>
      <pc:sldChg chg="del">
        <pc:chgData name="Janet Robinson" userId="34fb1961-668a-497a-9978-ec323bb994be" providerId="ADAL" clId="{29CF1E5A-68D9-42B1-885C-C5E806FB4FB8}" dt="2021-12-29T02:52:03.135" v="5438" actId="47"/>
        <pc:sldMkLst>
          <pc:docMk/>
          <pc:sldMk cId="2634511957" sldId="265"/>
        </pc:sldMkLst>
      </pc:sldChg>
      <pc:sldChg chg="del">
        <pc:chgData name="Janet Robinson" userId="34fb1961-668a-497a-9978-ec323bb994be" providerId="ADAL" clId="{29CF1E5A-68D9-42B1-885C-C5E806FB4FB8}" dt="2021-12-29T02:52:03.396" v="5439" actId="47"/>
        <pc:sldMkLst>
          <pc:docMk/>
          <pc:sldMk cId="1187190549" sldId="266"/>
        </pc:sldMkLst>
      </pc:sldChg>
      <pc:sldChg chg="mod modShow">
        <pc:chgData name="Janet Robinson" userId="34fb1961-668a-497a-9978-ec323bb994be" providerId="ADAL" clId="{29CF1E5A-68D9-42B1-885C-C5E806FB4FB8}" dt="2021-12-30T23:44:00.911" v="6270" actId="729"/>
        <pc:sldMkLst>
          <pc:docMk/>
          <pc:sldMk cId="2109697034" sldId="266"/>
        </pc:sldMkLst>
      </pc:sldChg>
      <pc:sldChg chg="add del setBg">
        <pc:chgData name="Janet Robinson" userId="34fb1961-668a-497a-9978-ec323bb994be" providerId="ADAL" clId="{29CF1E5A-68D9-42B1-885C-C5E806FB4FB8}" dt="2021-12-30T17:32:31.091" v="6173" actId="47"/>
        <pc:sldMkLst>
          <pc:docMk/>
          <pc:sldMk cId="2931227259" sldId="267"/>
        </pc:sldMkLst>
      </pc:sldChg>
      <pc:sldChg chg="del">
        <pc:chgData name="Janet Robinson" userId="34fb1961-668a-497a-9978-ec323bb994be" providerId="ADAL" clId="{29CF1E5A-68D9-42B1-885C-C5E806FB4FB8}" dt="2021-12-29T02:52:03.963" v="5441" actId="47"/>
        <pc:sldMkLst>
          <pc:docMk/>
          <pc:sldMk cId="3442860680" sldId="267"/>
        </pc:sldMkLst>
      </pc:sldChg>
      <pc:sldChg chg="addSp delSp modSp mod ord">
        <pc:chgData name="Janet Robinson" userId="34fb1961-668a-497a-9978-ec323bb994be" providerId="ADAL" clId="{29CF1E5A-68D9-42B1-885C-C5E806FB4FB8}" dt="2021-12-28T02:47:45.981" v="3226" actId="20577"/>
        <pc:sldMkLst>
          <pc:docMk/>
          <pc:sldMk cId="2868222618" sldId="268"/>
        </pc:sldMkLst>
        <pc:spChg chg="del">
          <ac:chgData name="Janet Robinson" userId="34fb1961-668a-497a-9978-ec323bb994be" providerId="ADAL" clId="{29CF1E5A-68D9-42B1-885C-C5E806FB4FB8}" dt="2021-12-28T01:57:09.517" v="2578" actId="478"/>
          <ac:spMkLst>
            <pc:docMk/>
            <pc:sldMk cId="2868222618" sldId="268"/>
            <ac:spMk id="2" creationId="{350456EC-6E6F-4A06-AE00-CD4B72664214}"/>
          </ac:spMkLst>
        </pc:spChg>
        <pc:spChg chg="add del mod">
          <ac:chgData name="Janet Robinson" userId="34fb1961-668a-497a-9978-ec323bb994be" providerId="ADAL" clId="{29CF1E5A-68D9-42B1-885C-C5E806FB4FB8}" dt="2021-12-28T01:57:46.188" v="2581" actId="478"/>
          <ac:spMkLst>
            <pc:docMk/>
            <pc:sldMk cId="2868222618" sldId="268"/>
            <ac:spMk id="4" creationId="{08970DE0-6673-4DA1-9C31-3B5BF39C3A70}"/>
          </ac:spMkLst>
        </pc:spChg>
        <pc:spChg chg="add mod">
          <ac:chgData name="Janet Robinson" userId="34fb1961-668a-497a-9978-ec323bb994be" providerId="ADAL" clId="{29CF1E5A-68D9-42B1-885C-C5E806FB4FB8}" dt="2021-12-28T02:00:03.323" v="2639" actId="20577"/>
          <ac:spMkLst>
            <pc:docMk/>
            <pc:sldMk cId="2868222618" sldId="268"/>
            <ac:spMk id="5" creationId="{CF0B0C35-A073-47D0-BDB1-3FEEA646C5A6}"/>
          </ac:spMkLst>
        </pc:spChg>
        <pc:spChg chg="add mod">
          <ac:chgData name="Janet Robinson" userId="34fb1961-668a-497a-9978-ec323bb994be" providerId="ADAL" clId="{29CF1E5A-68D9-42B1-885C-C5E806FB4FB8}" dt="2021-12-28T02:47:45.981" v="3226" actId="20577"/>
          <ac:spMkLst>
            <pc:docMk/>
            <pc:sldMk cId="2868222618" sldId="268"/>
            <ac:spMk id="6" creationId="{247E7DD5-03BB-47B0-A93B-607AA60651AC}"/>
          </ac:spMkLst>
        </pc:spChg>
        <pc:spChg chg="mod">
          <ac:chgData name="Janet Robinson" userId="34fb1961-668a-497a-9978-ec323bb994be" providerId="ADAL" clId="{29CF1E5A-68D9-42B1-885C-C5E806FB4FB8}" dt="2021-12-28T01:57:49.665" v="2583" actId="27636"/>
          <ac:spMkLst>
            <pc:docMk/>
            <pc:sldMk cId="2868222618" sldId="268"/>
            <ac:spMk id="13" creationId="{56D7E7AC-24D9-43EB-910C-A88056BA33E7}"/>
          </ac:spMkLst>
        </pc:spChg>
        <pc:picChg chg="add mod">
          <ac:chgData name="Janet Robinson" userId="34fb1961-668a-497a-9978-ec323bb994be" providerId="ADAL" clId="{29CF1E5A-68D9-42B1-885C-C5E806FB4FB8}" dt="2021-12-28T01:57:58.424" v="2585" actId="14100"/>
          <ac:picMkLst>
            <pc:docMk/>
            <pc:sldMk cId="2868222618" sldId="268"/>
            <ac:picMk id="1026" creationId="{1F10D1CD-4775-4102-B32B-E2DB76A113C3}"/>
          </ac:picMkLst>
        </pc:picChg>
        <pc:picChg chg="del">
          <ac:chgData name="Janet Robinson" userId="34fb1961-668a-497a-9978-ec323bb994be" providerId="ADAL" clId="{29CF1E5A-68D9-42B1-885C-C5E806FB4FB8}" dt="2021-12-28T01:56:34.644" v="2576" actId="478"/>
          <ac:picMkLst>
            <pc:docMk/>
            <pc:sldMk cId="2868222618" sldId="268"/>
            <ac:picMk id="2052" creationId="{AA26D77D-25BE-40CB-92D4-96BF32A9016C}"/>
          </ac:picMkLst>
        </pc:picChg>
      </pc:sldChg>
      <pc:sldChg chg="addSp delSp modSp mod ord">
        <pc:chgData name="Janet Robinson" userId="34fb1961-668a-497a-9978-ec323bb994be" providerId="ADAL" clId="{29CF1E5A-68D9-42B1-885C-C5E806FB4FB8}" dt="2021-12-30T18:15:52.780" v="6252" actId="20577"/>
        <pc:sldMkLst>
          <pc:docMk/>
          <pc:sldMk cId="4277077283" sldId="269"/>
        </pc:sldMkLst>
        <pc:spChg chg="mod">
          <ac:chgData name="Janet Robinson" userId="34fb1961-668a-497a-9978-ec323bb994be" providerId="ADAL" clId="{29CF1E5A-68D9-42B1-885C-C5E806FB4FB8}" dt="2021-12-30T18:15:52.780" v="6252" actId="20577"/>
          <ac:spMkLst>
            <pc:docMk/>
            <pc:sldMk cId="4277077283" sldId="269"/>
            <ac:spMk id="2" creationId="{350456EC-6E6F-4A06-AE00-CD4B72664214}"/>
          </ac:spMkLst>
        </pc:spChg>
        <pc:spChg chg="add del mod">
          <ac:chgData name="Janet Robinson" userId="34fb1961-668a-497a-9978-ec323bb994be" providerId="ADAL" clId="{29CF1E5A-68D9-42B1-885C-C5E806FB4FB8}" dt="2021-12-29T01:29:09.775" v="4532" actId="21"/>
          <ac:spMkLst>
            <pc:docMk/>
            <pc:sldMk cId="4277077283" sldId="269"/>
            <ac:spMk id="3" creationId="{50317FD1-1D0E-4563-8C70-345702DC4651}"/>
          </ac:spMkLst>
        </pc:spChg>
        <pc:spChg chg="add del">
          <ac:chgData name="Janet Robinson" userId="34fb1961-668a-497a-9978-ec323bb994be" providerId="ADAL" clId="{29CF1E5A-68D9-42B1-885C-C5E806FB4FB8}" dt="2021-12-30T01:56:39.646" v="6084" actId="11529"/>
          <ac:spMkLst>
            <pc:docMk/>
            <pc:sldMk cId="4277077283" sldId="269"/>
            <ac:spMk id="3" creationId="{7F06DAE0-FFA3-4E63-843F-D67B280352C3}"/>
          </ac:spMkLst>
        </pc:spChg>
        <pc:spChg chg="add mod">
          <ac:chgData name="Janet Robinson" userId="34fb1961-668a-497a-9978-ec323bb994be" providerId="ADAL" clId="{29CF1E5A-68D9-42B1-885C-C5E806FB4FB8}" dt="2021-12-29T01:31:00.686" v="4583" actId="14100"/>
          <ac:spMkLst>
            <pc:docMk/>
            <pc:sldMk cId="4277077283" sldId="269"/>
            <ac:spMk id="6" creationId="{66FD3A52-979B-434E-AFE2-F8E04B030426}"/>
          </ac:spMkLst>
        </pc:spChg>
        <pc:picChg chg="add mod">
          <ac:chgData name="Janet Robinson" userId="34fb1961-668a-497a-9978-ec323bb994be" providerId="ADAL" clId="{29CF1E5A-68D9-42B1-885C-C5E806FB4FB8}" dt="2021-12-29T01:29:23.904" v="4535" actId="14100"/>
          <ac:picMkLst>
            <pc:docMk/>
            <pc:sldMk cId="4277077283" sldId="269"/>
            <ac:picMk id="5" creationId="{C2B14BB3-B195-40C9-8AF1-6DE48AEE7A22}"/>
          </ac:picMkLst>
        </pc:picChg>
        <pc:picChg chg="del">
          <ac:chgData name="Janet Robinson" userId="34fb1961-668a-497a-9978-ec323bb994be" providerId="ADAL" clId="{29CF1E5A-68D9-42B1-885C-C5E806FB4FB8}" dt="2021-12-29T01:28:23.237" v="4521" actId="478"/>
          <ac:picMkLst>
            <pc:docMk/>
            <pc:sldMk cId="4277077283" sldId="269"/>
            <ac:picMk id="6146" creationId="{531F7165-C264-4D20-9379-104D6794725B}"/>
          </ac:picMkLst>
        </pc:picChg>
        <pc:inkChg chg="add del">
          <ac:chgData name="Janet Robinson" userId="34fb1961-668a-497a-9978-ec323bb994be" providerId="ADAL" clId="{29CF1E5A-68D9-42B1-885C-C5E806FB4FB8}" dt="2021-12-30T01:58:10.205" v="6088" actId="9405"/>
          <ac:inkMkLst>
            <pc:docMk/>
            <pc:sldMk cId="4277077283" sldId="269"/>
            <ac:inkMk id="4" creationId="{1FBD1EB2-DC76-48A9-BE9D-369940FE101A}"/>
          </ac:inkMkLst>
        </pc:inkChg>
        <pc:inkChg chg="add del">
          <ac:chgData name="Janet Robinson" userId="34fb1961-668a-497a-9978-ec323bb994be" providerId="ADAL" clId="{29CF1E5A-68D9-42B1-885C-C5E806FB4FB8}" dt="2021-12-30T01:58:09.606" v="6087" actId="9405"/>
          <ac:inkMkLst>
            <pc:docMk/>
            <pc:sldMk cId="4277077283" sldId="269"/>
            <ac:inkMk id="7" creationId="{4790D13E-3B44-4C1E-9893-65167D4E7A2B}"/>
          </ac:inkMkLst>
        </pc:inkChg>
        <pc:inkChg chg="add del">
          <ac:chgData name="Janet Robinson" userId="34fb1961-668a-497a-9978-ec323bb994be" providerId="ADAL" clId="{29CF1E5A-68D9-42B1-885C-C5E806FB4FB8}" dt="2021-12-30T01:58:14.814" v="6090" actId="9405"/>
          <ac:inkMkLst>
            <pc:docMk/>
            <pc:sldMk cId="4277077283" sldId="269"/>
            <ac:inkMk id="8" creationId="{1322D7D6-4C9E-4FD2-903E-446CE198F45C}"/>
          </ac:inkMkLst>
        </pc:inkChg>
        <pc:inkChg chg="add">
          <ac:chgData name="Janet Robinson" userId="34fb1961-668a-497a-9978-ec323bb994be" providerId="ADAL" clId="{29CF1E5A-68D9-42B1-885C-C5E806FB4FB8}" dt="2021-12-30T01:58:17.843" v="6091" actId="9405"/>
          <ac:inkMkLst>
            <pc:docMk/>
            <pc:sldMk cId="4277077283" sldId="269"/>
            <ac:inkMk id="9" creationId="{292624C7-15BD-42D8-BC81-A7FD45A2A571}"/>
          </ac:inkMkLst>
        </pc:inkChg>
        <pc:inkChg chg="add">
          <ac:chgData name="Janet Robinson" userId="34fb1961-668a-497a-9978-ec323bb994be" providerId="ADAL" clId="{29CF1E5A-68D9-42B1-885C-C5E806FB4FB8}" dt="2021-12-30T01:58:25.334" v="6092" actId="9405"/>
          <ac:inkMkLst>
            <pc:docMk/>
            <pc:sldMk cId="4277077283" sldId="269"/>
            <ac:inkMk id="10" creationId="{C3DCC738-2074-44EF-BFA5-ED6F33651B53}"/>
          </ac:inkMkLst>
        </pc:inkChg>
      </pc:sldChg>
      <pc:sldChg chg="modSp del mod ord">
        <pc:chgData name="Janet Robinson" userId="34fb1961-668a-497a-9978-ec323bb994be" providerId="ADAL" clId="{29CF1E5A-68D9-42B1-885C-C5E806FB4FB8}" dt="2021-12-28T01:36:29.821" v="2527" actId="47"/>
        <pc:sldMkLst>
          <pc:docMk/>
          <pc:sldMk cId="2234051168" sldId="270"/>
        </pc:sldMkLst>
        <pc:spChg chg="mod">
          <ac:chgData name="Janet Robinson" userId="34fb1961-668a-497a-9978-ec323bb994be" providerId="ADAL" clId="{29CF1E5A-68D9-42B1-885C-C5E806FB4FB8}" dt="2021-12-28T01:32:21.460" v="2434" actId="1076"/>
          <ac:spMkLst>
            <pc:docMk/>
            <pc:sldMk cId="2234051168" sldId="270"/>
            <ac:spMk id="3" creationId="{F0C6A83E-E2CC-4F89-AF85-45D22356FBF8}"/>
          </ac:spMkLst>
        </pc:spChg>
      </pc:sldChg>
      <pc:sldChg chg="del">
        <pc:chgData name="Janet Robinson" userId="34fb1961-668a-497a-9978-ec323bb994be" providerId="ADAL" clId="{29CF1E5A-68D9-42B1-885C-C5E806FB4FB8}" dt="2021-12-29T02:52:06.437" v="5451" actId="47"/>
        <pc:sldMkLst>
          <pc:docMk/>
          <pc:sldMk cId="3439043094" sldId="271"/>
        </pc:sldMkLst>
      </pc:sldChg>
      <pc:sldChg chg="del">
        <pc:chgData name="Janet Robinson" userId="34fb1961-668a-497a-9978-ec323bb994be" providerId="ADAL" clId="{29CF1E5A-68D9-42B1-885C-C5E806FB4FB8}" dt="2021-12-29T02:52:04.443" v="5443" actId="47"/>
        <pc:sldMkLst>
          <pc:docMk/>
          <pc:sldMk cId="702443991" sldId="272"/>
        </pc:sldMkLst>
      </pc:sldChg>
      <pc:sldChg chg="add mod setBg modShow">
        <pc:chgData name="Janet Robinson" userId="34fb1961-668a-497a-9978-ec323bb994be" providerId="ADAL" clId="{29CF1E5A-68D9-42B1-885C-C5E806FB4FB8}" dt="2021-12-30T23:44:17.424" v="6272" actId="729"/>
        <pc:sldMkLst>
          <pc:docMk/>
          <pc:sldMk cId="1030874531" sldId="272"/>
        </pc:sldMkLst>
      </pc:sldChg>
      <pc:sldChg chg="del">
        <pc:chgData name="Janet Robinson" userId="34fb1961-668a-497a-9978-ec323bb994be" providerId="ADAL" clId="{29CF1E5A-68D9-42B1-885C-C5E806FB4FB8}" dt="2021-12-29T02:52:04.750" v="5444" actId="47"/>
        <pc:sldMkLst>
          <pc:docMk/>
          <pc:sldMk cId="2129965393" sldId="273"/>
        </pc:sldMkLst>
      </pc:sldChg>
      <pc:sldChg chg="mod modShow">
        <pc:chgData name="Janet Robinson" userId="34fb1961-668a-497a-9978-ec323bb994be" providerId="ADAL" clId="{29CF1E5A-68D9-42B1-885C-C5E806FB4FB8}" dt="2021-12-30T23:44:00.911" v="6270" actId="729"/>
        <pc:sldMkLst>
          <pc:docMk/>
          <pc:sldMk cId="3898447301" sldId="273"/>
        </pc:sldMkLst>
      </pc:sldChg>
      <pc:sldChg chg="del">
        <pc:chgData name="Janet Robinson" userId="34fb1961-668a-497a-9978-ec323bb994be" providerId="ADAL" clId="{29CF1E5A-68D9-42B1-885C-C5E806FB4FB8}" dt="2021-12-29T02:52:04.999" v="5445" actId="47"/>
        <pc:sldMkLst>
          <pc:docMk/>
          <pc:sldMk cId="26385119" sldId="274"/>
        </pc:sldMkLst>
      </pc:sldChg>
      <pc:sldChg chg="mod modShow">
        <pc:chgData name="Janet Robinson" userId="34fb1961-668a-497a-9978-ec323bb994be" providerId="ADAL" clId="{29CF1E5A-68D9-42B1-885C-C5E806FB4FB8}" dt="2021-12-30T23:43:47.147" v="6269" actId="729"/>
        <pc:sldMkLst>
          <pc:docMk/>
          <pc:sldMk cId="1008883765" sldId="274"/>
        </pc:sldMkLst>
      </pc:sldChg>
      <pc:sldChg chg="del">
        <pc:chgData name="Janet Robinson" userId="34fb1961-668a-497a-9978-ec323bb994be" providerId="ADAL" clId="{29CF1E5A-68D9-42B1-885C-C5E806FB4FB8}" dt="2021-12-29T02:52:05.208" v="5446" actId="47"/>
        <pc:sldMkLst>
          <pc:docMk/>
          <pc:sldMk cId="148095834" sldId="275"/>
        </pc:sldMkLst>
      </pc:sldChg>
      <pc:sldChg chg="mod modShow">
        <pc:chgData name="Janet Robinson" userId="34fb1961-668a-497a-9978-ec323bb994be" providerId="ADAL" clId="{29CF1E5A-68D9-42B1-885C-C5E806FB4FB8}" dt="2021-12-30T23:43:47.147" v="6269" actId="729"/>
        <pc:sldMkLst>
          <pc:docMk/>
          <pc:sldMk cId="4144528097" sldId="275"/>
        </pc:sldMkLst>
      </pc:sldChg>
      <pc:sldChg chg="del">
        <pc:chgData name="Janet Robinson" userId="34fb1961-668a-497a-9978-ec323bb994be" providerId="ADAL" clId="{29CF1E5A-68D9-42B1-885C-C5E806FB4FB8}" dt="2021-12-29T02:52:05.474" v="5447" actId="47"/>
        <pc:sldMkLst>
          <pc:docMk/>
          <pc:sldMk cId="1092706106" sldId="276"/>
        </pc:sldMkLst>
      </pc:sldChg>
      <pc:sldChg chg="add del setBg">
        <pc:chgData name="Janet Robinson" userId="34fb1961-668a-497a-9978-ec323bb994be" providerId="ADAL" clId="{29CF1E5A-68D9-42B1-885C-C5E806FB4FB8}" dt="2021-12-30T17:29:39.756" v="6172" actId="47"/>
        <pc:sldMkLst>
          <pc:docMk/>
          <pc:sldMk cId="1675357317" sldId="276"/>
        </pc:sldMkLst>
      </pc:sldChg>
      <pc:sldChg chg="del">
        <pc:chgData name="Janet Robinson" userId="34fb1961-668a-497a-9978-ec323bb994be" providerId="ADAL" clId="{29CF1E5A-68D9-42B1-885C-C5E806FB4FB8}" dt="2021-12-29T02:52:05.730" v="5448" actId="47"/>
        <pc:sldMkLst>
          <pc:docMk/>
          <pc:sldMk cId="2662222805" sldId="277"/>
        </pc:sldMkLst>
      </pc:sldChg>
      <pc:sldChg chg="del">
        <pc:chgData name="Janet Robinson" userId="34fb1961-668a-497a-9978-ec323bb994be" providerId="ADAL" clId="{29CF1E5A-68D9-42B1-885C-C5E806FB4FB8}" dt="2021-12-29T02:52:05.970" v="5449" actId="47"/>
        <pc:sldMkLst>
          <pc:docMk/>
          <pc:sldMk cId="2077802435" sldId="278"/>
        </pc:sldMkLst>
      </pc:sldChg>
      <pc:sldChg chg="del">
        <pc:chgData name="Janet Robinson" userId="34fb1961-668a-497a-9978-ec323bb994be" providerId="ADAL" clId="{29CF1E5A-68D9-42B1-885C-C5E806FB4FB8}" dt="2021-12-29T02:52:06.226" v="5450" actId="47"/>
        <pc:sldMkLst>
          <pc:docMk/>
          <pc:sldMk cId="1634197358" sldId="279"/>
        </pc:sldMkLst>
      </pc:sldChg>
      <pc:sldChg chg="addSp delSp modSp del mod setBg">
        <pc:chgData name="Janet Robinson" userId="34fb1961-668a-497a-9978-ec323bb994be" providerId="ADAL" clId="{29CF1E5A-68D9-42B1-885C-C5E806FB4FB8}" dt="2021-12-28T02:43:01.261" v="3186" actId="2696"/>
        <pc:sldMkLst>
          <pc:docMk/>
          <pc:sldMk cId="3761749453" sldId="281"/>
        </pc:sldMkLst>
        <pc:spChg chg="mod">
          <ac:chgData name="Janet Robinson" userId="34fb1961-668a-497a-9978-ec323bb994be" providerId="ADAL" clId="{29CF1E5A-68D9-42B1-885C-C5E806FB4FB8}" dt="2021-12-28T02:36:50.390" v="3175" actId="20577"/>
          <ac:spMkLst>
            <pc:docMk/>
            <pc:sldMk cId="3761749453" sldId="281"/>
            <ac:spMk id="2" creationId="{350456EC-6E6F-4A06-AE00-CD4B72664214}"/>
          </ac:spMkLst>
        </pc:spChg>
        <pc:spChg chg="add mod">
          <ac:chgData name="Janet Robinson" userId="34fb1961-668a-497a-9978-ec323bb994be" providerId="ADAL" clId="{29CF1E5A-68D9-42B1-885C-C5E806FB4FB8}" dt="2021-12-28T02:33:49.117" v="3135" actId="1076"/>
          <ac:spMkLst>
            <pc:docMk/>
            <pc:sldMk cId="3761749453" sldId="281"/>
            <ac:spMk id="3" creationId="{D62E7DF0-2FFA-409A-9B98-ABC653C7C533}"/>
          </ac:spMkLst>
        </pc:spChg>
        <pc:spChg chg="del mod">
          <ac:chgData name="Janet Robinson" userId="34fb1961-668a-497a-9978-ec323bb994be" providerId="ADAL" clId="{29CF1E5A-68D9-42B1-885C-C5E806FB4FB8}" dt="2021-12-28T02:29:22.829" v="3014"/>
          <ac:spMkLst>
            <pc:docMk/>
            <pc:sldMk cId="3761749453" sldId="281"/>
            <ac:spMk id="4" creationId="{1805C038-0DBB-4451-97A2-F6C81B091EAD}"/>
          </ac:spMkLst>
        </pc:spChg>
        <pc:picChg chg="add mod">
          <ac:chgData name="Janet Robinson" userId="34fb1961-668a-497a-9978-ec323bb994be" providerId="ADAL" clId="{29CF1E5A-68D9-42B1-885C-C5E806FB4FB8}" dt="2021-12-28T02:36:27.900" v="3139" actId="14100"/>
          <ac:picMkLst>
            <pc:docMk/>
            <pc:sldMk cId="3761749453" sldId="281"/>
            <ac:picMk id="3074" creationId="{AFBD5F71-5D13-4C95-A720-BAB107C6EAB2}"/>
          </ac:picMkLst>
        </pc:picChg>
      </pc:sldChg>
      <pc:sldChg chg="del">
        <pc:chgData name="Janet Robinson" userId="34fb1961-668a-497a-9978-ec323bb994be" providerId="ADAL" clId="{29CF1E5A-68D9-42B1-885C-C5E806FB4FB8}" dt="2021-12-29T02:52:03.663" v="5440" actId="47"/>
        <pc:sldMkLst>
          <pc:docMk/>
          <pc:sldMk cId="3633800835" sldId="282"/>
        </pc:sldMkLst>
      </pc:sldChg>
      <pc:sldChg chg="modSp mod ord">
        <pc:chgData name="Janet Robinson" userId="34fb1961-668a-497a-9978-ec323bb994be" providerId="ADAL" clId="{29CF1E5A-68D9-42B1-885C-C5E806FB4FB8}" dt="2021-12-30T00:49:47.539" v="5826" actId="20577"/>
        <pc:sldMkLst>
          <pc:docMk/>
          <pc:sldMk cId="369769509" sldId="284"/>
        </pc:sldMkLst>
        <pc:spChg chg="mod">
          <ac:chgData name="Janet Robinson" userId="34fb1961-668a-497a-9978-ec323bb994be" providerId="ADAL" clId="{29CF1E5A-68D9-42B1-885C-C5E806FB4FB8}" dt="2021-12-30T00:49:47.539" v="5826" actId="20577"/>
          <ac:spMkLst>
            <pc:docMk/>
            <pc:sldMk cId="369769509" sldId="284"/>
            <ac:spMk id="4" creationId="{4DB1F0BE-7254-4CF2-AE93-DE756A102019}"/>
          </ac:spMkLst>
        </pc:spChg>
      </pc:sldChg>
      <pc:sldChg chg="del">
        <pc:chgData name="Janet Robinson" userId="34fb1961-668a-497a-9978-ec323bb994be" providerId="ADAL" clId="{29CF1E5A-68D9-42B1-885C-C5E806FB4FB8}" dt="2021-12-29T02:52:04.199" v="5442" actId="47"/>
        <pc:sldMkLst>
          <pc:docMk/>
          <pc:sldMk cId="4080243939" sldId="286"/>
        </pc:sldMkLst>
      </pc:sldChg>
      <pc:sldChg chg="del">
        <pc:chgData name="Janet Robinson" userId="34fb1961-668a-497a-9978-ec323bb994be" providerId="ADAL" clId="{29CF1E5A-68D9-42B1-885C-C5E806FB4FB8}" dt="2021-12-29T02:52:02.762" v="5437" actId="47"/>
        <pc:sldMkLst>
          <pc:docMk/>
          <pc:sldMk cId="3419641785" sldId="288"/>
        </pc:sldMkLst>
      </pc:sldChg>
      <pc:sldChg chg="delSp modSp add del mod">
        <pc:chgData name="Janet Robinson" userId="34fb1961-668a-497a-9978-ec323bb994be" providerId="ADAL" clId="{29CF1E5A-68D9-42B1-885C-C5E806FB4FB8}" dt="2021-12-22T01:58:14.428" v="194" actId="47"/>
        <pc:sldMkLst>
          <pc:docMk/>
          <pc:sldMk cId="3789923721" sldId="289"/>
        </pc:sldMkLst>
        <pc:spChg chg="del mod">
          <ac:chgData name="Janet Robinson" userId="34fb1961-668a-497a-9978-ec323bb994be" providerId="ADAL" clId="{29CF1E5A-68D9-42B1-885C-C5E806FB4FB8}" dt="2021-12-22T01:57:17.251" v="187" actId="478"/>
          <ac:spMkLst>
            <pc:docMk/>
            <pc:sldMk cId="3789923721" sldId="289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22T01:57:12.126" v="186" actId="6549"/>
          <ac:spMkLst>
            <pc:docMk/>
            <pc:sldMk cId="3789923721" sldId="289"/>
            <ac:spMk id="7" creationId="{642A3DED-1D92-45D2-96B9-5E532015CBEF}"/>
          </ac:spMkLst>
        </pc:spChg>
        <pc:picChg chg="mod">
          <ac:chgData name="Janet Robinson" userId="34fb1961-668a-497a-9978-ec323bb994be" providerId="ADAL" clId="{29CF1E5A-68D9-42B1-885C-C5E806FB4FB8}" dt="2021-12-22T01:57:48.171" v="192" actId="1076"/>
          <ac:picMkLst>
            <pc:docMk/>
            <pc:sldMk cId="3789923721" sldId="289"/>
            <ac:picMk id="5" creationId="{1EE5F958-7965-4632-A57C-6D1C98AF0914}"/>
          </ac:picMkLst>
        </pc:picChg>
      </pc:sldChg>
      <pc:sldChg chg="addSp delSp modSp add mod">
        <pc:chgData name="Janet Robinson" userId="34fb1961-668a-497a-9978-ec323bb994be" providerId="ADAL" clId="{29CF1E5A-68D9-42B1-885C-C5E806FB4FB8}" dt="2021-12-28T02:19:49.399" v="2914" actId="1076"/>
        <pc:sldMkLst>
          <pc:docMk/>
          <pc:sldMk cId="740490567" sldId="290"/>
        </pc:sldMkLst>
        <pc:spChg chg="del mod">
          <ac:chgData name="Janet Robinson" userId="34fb1961-668a-497a-9978-ec323bb994be" providerId="ADAL" clId="{29CF1E5A-68D9-42B1-885C-C5E806FB4FB8}" dt="2021-12-22T01:59:02.069" v="242" actId="478"/>
          <ac:spMkLst>
            <pc:docMk/>
            <pc:sldMk cId="740490567" sldId="290"/>
            <ac:spMk id="2" creationId="{350456EC-6E6F-4A06-AE00-CD4B72664214}"/>
          </ac:spMkLst>
        </pc:spChg>
        <pc:spChg chg="add mod">
          <ac:chgData name="Janet Robinson" userId="34fb1961-668a-497a-9978-ec323bb994be" providerId="ADAL" clId="{29CF1E5A-68D9-42B1-885C-C5E806FB4FB8}" dt="2021-12-28T00:45:11.925" v="1746" actId="1076"/>
          <ac:spMkLst>
            <pc:docMk/>
            <pc:sldMk cId="740490567" sldId="290"/>
            <ac:spMk id="3" creationId="{E86584B5-9915-4463-B7FF-898D1E3FAE5F}"/>
          </ac:spMkLst>
        </pc:spChg>
        <pc:spChg chg="mod">
          <ac:chgData name="Janet Robinson" userId="34fb1961-668a-497a-9978-ec323bb994be" providerId="ADAL" clId="{29CF1E5A-68D9-42B1-885C-C5E806FB4FB8}" dt="2021-12-28T02:19:49.399" v="2914" actId="1076"/>
          <ac:spMkLst>
            <pc:docMk/>
            <pc:sldMk cId="740490567" sldId="290"/>
            <ac:spMk id="7" creationId="{642A3DED-1D92-45D2-96B9-5E532015CBEF}"/>
          </ac:spMkLst>
        </pc:spChg>
        <pc:picChg chg="mod">
          <ac:chgData name="Janet Robinson" userId="34fb1961-668a-497a-9978-ec323bb994be" providerId="ADAL" clId="{29CF1E5A-68D9-42B1-885C-C5E806FB4FB8}" dt="2021-12-22T01:59:14.731" v="287" actId="29295"/>
          <ac:picMkLst>
            <pc:docMk/>
            <pc:sldMk cId="740490567" sldId="290"/>
            <ac:picMk id="5" creationId="{1EE5F958-7965-4632-A57C-6D1C98AF0914}"/>
          </ac:picMkLst>
        </pc:picChg>
      </pc:sldChg>
      <pc:sldChg chg="addSp delSp modSp add mod setBg">
        <pc:chgData name="Janet Robinson" userId="34fb1961-668a-497a-9978-ec323bb994be" providerId="ADAL" clId="{29CF1E5A-68D9-42B1-885C-C5E806FB4FB8}" dt="2021-12-28T00:49:13.914" v="1832" actId="20577"/>
        <pc:sldMkLst>
          <pc:docMk/>
          <pc:sldMk cId="1281966054" sldId="291"/>
        </pc:sldMkLst>
        <pc:spChg chg="add mod">
          <ac:chgData name="Janet Robinson" userId="34fb1961-668a-497a-9978-ec323bb994be" providerId="ADAL" clId="{29CF1E5A-68D9-42B1-885C-C5E806FB4FB8}" dt="2021-12-22T02:39:47.874" v="1254" actId="1076"/>
          <ac:spMkLst>
            <pc:docMk/>
            <pc:sldMk cId="1281966054" sldId="291"/>
            <ac:spMk id="2" creationId="{AA2122F3-BADF-46B7-B2EF-B64EC7070BB7}"/>
          </ac:spMkLst>
        </pc:spChg>
        <pc:spChg chg="del mod">
          <ac:chgData name="Janet Robinson" userId="34fb1961-668a-497a-9978-ec323bb994be" providerId="ADAL" clId="{29CF1E5A-68D9-42B1-885C-C5E806FB4FB8}" dt="2021-12-22T02:14:14.407" v="699" actId="478"/>
          <ac:spMkLst>
            <pc:docMk/>
            <pc:sldMk cId="1281966054" sldId="291"/>
            <ac:spMk id="3" creationId="{E86584B5-9915-4463-B7FF-898D1E3FAE5F}"/>
          </ac:spMkLst>
        </pc:spChg>
        <pc:spChg chg="add mod">
          <ac:chgData name="Janet Robinson" userId="34fb1961-668a-497a-9978-ec323bb994be" providerId="ADAL" clId="{29CF1E5A-68D9-42B1-885C-C5E806FB4FB8}" dt="2021-12-28T00:49:13.914" v="1832" actId="20577"/>
          <ac:spMkLst>
            <pc:docMk/>
            <pc:sldMk cId="1281966054" sldId="291"/>
            <ac:spMk id="6" creationId="{154CA9D5-11F3-480D-B9B8-01371B47E232}"/>
          </ac:spMkLst>
        </pc:spChg>
        <pc:spChg chg="del mod">
          <ac:chgData name="Janet Robinson" userId="34fb1961-668a-497a-9978-ec323bb994be" providerId="ADAL" clId="{29CF1E5A-68D9-42B1-885C-C5E806FB4FB8}" dt="2021-12-22T02:14:14.424" v="701"/>
          <ac:spMkLst>
            <pc:docMk/>
            <pc:sldMk cId="1281966054" sldId="291"/>
            <ac:spMk id="7" creationId="{642A3DED-1D92-45D2-96B9-5E532015CBEF}"/>
          </ac:spMkLst>
        </pc:spChg>
        <pc:picChg chg="mod">
          <ac:chgData name="Janet Robinson" userId="34fb1961-668a-497a-9978-ec323bb994be" providerId="ADAL" clId="{29CF1E5A-68D9-42B1-885C-C5E806FB4FB8}" dt="2021-12-22T02:14:29.528" v="755" actId="29295"/>
          <ac:picMkLst>
            <pc:docMk/>
            <pc:sldMk cId="1281966054" sldId="291"/>
            <ac:picMk id="5" creationId="{1EE5F958-7965-4632-A57C-6D1C98AF0914}"/>
          </ac:picMkLst>
        </pc:picChg>
      </pc:sldChg>
      <pc:sldChg chg="addSp modSp add mod">
        <pc:chgData name="Janet Robinson" userId="34fb1961-668a-497a-9978-ec323bb994be" providerId="ADAL" clId="{29CF1E5A-68D9-42B1-885C-C5E806FB4FB8}" dt="2021-12-30T18:07:23.151" v="6227" actId="14100"/>
        <pc:sldMkLst>
          <pc:docMk/>
          <pc:sldMk cId="1562888183" sldId="292"/>
        </pc:sldMkLst>
        <pc:spChg chg="add mod">
          <ac:chgData name="Janet Robinson" userId="34fb1961-668a-497a-9978-ec323bb994be" providerId="ADAL" clId="{29CF1E5A-68D9-42B1-885C-C5E806FB4FB8}" dt="2021-12-30T18:07:23.151" v="6227" actId="14100"/>
          <ac:spMkLst>
            <pc:docMk/>
            <pc:sldMk cId="1562888183" sldId="292"/>
            <ac:spMk id="3" creationId="{B7922FAC-1AAE-4652-9801-2D05ABCC7821}"/>
          </ac:spMkLst>
        </pc:spChg>
        <pc:spChg chg="mod">
          <ac:chgData name="Janet Robinson" userId="34fb1961-668a-497a-9978-ec323bb994be" providerId="ADAL" clId="{29CF1E5A-68D9-42B1-885C-C5E806FB4FB8}" dt="2021-12-22T02:25:28.215" v="938" actId="1076"/>
          <ac:spMkLst>
            <pc:docMk/>
            <pc:sldMk cId="1562888183" sldId="292"/>
            <ac:spMk id="6" creationId="{154CA9D5-11F3-480D-B9B8-01371B47E232}"/>
          </ac:spMkLst>
        </pc:spChg>
        <pc:picChg chg="mod">
          <ac:chgData name="Janet Robinson" userId="34fb1961-668a-497a-9978-ec323bb994be" providerId="ADAL" clId="{29CF1E5A-68D9-42B1-885C-C5E806FB4FB8}" dt="2021-12-22T02:26:23.265" v="998" actId="1076"/>
          <ac:picMkLst>
            <pc:docMk/>
            <pc:sldMk cId="1562888183" sldId="292"/>
            <ac:picMk id="5" creationId="{1EE5F958-7965-4632-A57C-6D1C98AF0914}"/>
          </ac:picMkLst>
        </pc:picChg>
      </pc:sldChg>
      <pc:sldChg chg="delSp modSp add mod">
        <pc:chgData name="Janet Robinson" userId="34fb1961-668a-497a-9978-ec323bb994be" providerId="ADAL" clId="{29CF1E5A-68D9-42B1-885C-C5E806FB4FB8}" dt="2021-12-30T01:31:48.311" v="5836" actId="1076"/>
        <pc:sldMkLst>
          <pc:docMk/>
          <pc:sldMk cId="485866627" sldId="293"/>
        </pc:sldMkLst>
        <pc:spChg chg="mod">
          <ac:chgData name="Janet Robinson" userId="34fb1961-668a-497a-9978-ec323bb994be" providerId="ADAL" clId="{29CF1E5A-68D9-42B1-885C-C5E806FB4FB8}" dt="2021-12-22T02:30:49.799" v="1047" actId="6549"/>
          <ac:spMkLst>
            <pc:docMk/>
            <pc:sldMk cId="485866627" sldId="293"/>
            <ac:spMk id="2" creationId="{AA2122F3-BADF-46B7-B2EF-B64EC7070BB7}"/>
          </ac:spMkLst>
        </pc:spChg>
        <pc:spChg chg="del mod">
          <ac:chgData name="Janet Robinson" userId="34fb1961-668a-497a-9978-ec323bb994be" providerId="ADAL" clId="{29CF1E5A-68D9-42B1-885C-C5E806FB4FB8}" dt="2021-12-22T02:35:26.191" v="1198" actId="478"/>
          <ac:spMkLst>
            <pc:docMk/>
            <pc:sldMk cId="485866627" sldId="293"/>
            <ac:spMk id="3" creationId="{B7922FAC-1AAE-4652-9801-2D05ABCC7821}"/>
          </ac:spMkLst>
        </pc:spChg>
        <pc:spChg chg="mod">
          <ac:chgData name="Janet Robinson" userId="34fb1961-668a-497a-9978-ec323bb994be" providerId="ADAL" clId="{29CF1E5A-68D9-42B1-885C-C5E806FB4FB8}" dt="2021-12-30T01:31:48.311" v="5836" actId="1076"/>
          <ac:spMkLst>
            <pc:docMk/>
            <pc:sldMk cId="485866627" sldId="293"/>
            <ac:spMk id="6" creationId="{154CA9D5-11F3-480D-B9B8-01371B47E232}"/>
          </ac:spMkLst>
        </pc:spChg>
      </pc:sldChg>
      <pc:sldChg chg="modSp add mod">
        <pc:chgData name="Janet Robinson" userId="34fb1961-668a-497a-9978-ec323bb994be" providerId="ADAL" clId="{29CF1E5A-68D9-42B1-885C-C5E806FB4FB8}" dt="2021-12-28T00:55:42.978" v="1915" actId="20577"/>
        <pc:sldMkLst>
          <pc:docMk/>
          <pc:sldMk cId="1889651151" sldId="294"/>
        </pc:sldMkLst>
        <pc:spChg chg="mod">
          <ac:chgData name="Janet Robinson" userId="34fb1961-668a-497a-9978-ec323bb994be" providerId="ADAL" clId="{29CF1E5A-68D9-42B1-885C-C5E806FB4FB8}" dt="2021-12-22T02:45:59.308" v="1278" actId="20577"/>
          <ac:spMkLst>
            <pc:docMk/>
            <pc:sldMk cId="1889651151" sldId="294"/>
            <ac:spMk id="2" creationId="{AA2122F3-BADF-46B7-B2EF-B64EC7070BB7}"/>
          </ac:spMkLst>
        </pc:spChg>
        <pc:spChg chg="mod">
          <ac:chgData name="Janet Robinson" userId="34fb1961-668a-497a-9978-ec323bb994be" providerId="ADAL" clId="{29CF1E5A-68D9-42B1-885C-C5E806FB4FB8}" dt="2021-12-28T00:55:42.978" v="1915" actId="20577"/>
          <ac:spMkLst>
            <pc:docMk/>
            <pc:sldMk cId="1889651151" sldId="294"/>
            <ac:spMk id="6" creationId="{154CA9D5-11F3-480D-B9B8-01371B47E232}"/>
          </ac:spMkLst>
        </pc:spChg>
      </pc:sldChg>
      <pc:sldChg chg="addSp delSp modSp add mod">
        <pc:chgData name="Janet Robinson" userId="34fb1961-668a-497a-9978-ec323bb994be" providerId="ADAL" clId="{29CF1E5A-68D9-42B1-885C-C5E806FB4FB8}" dt="2021-12-22T02:53:24.720" v="1724" actId="20577"/>
        <pc:sldMkLst>
          <pc:docMk/>
          <pc:sldMk cId="1940281847" sldId="295"/>
        </pc:sldMkLst>
        <pc:spChg chg="mod">
          <ac:chgData name="Janet Robinson" userId="34fb1961-668a-497a-9978-ec323bb994be" providerId="ADAL" clId="{29CF1E5A-68D9-42B1-885C-C5E806FB4FB8}" dt="2021-12-22T02:51:17.110" v="1623" actId="20577"/>
          <ac:spMkLst>
            <pc:docMk/>
            <pc:sldMk cId="1940281847" sldId="295"/>
            <ac:spMk id="2" creationId="{AA2122F3-BADF-46B7-B2EF-B64EC7070BB7}"/>
          </ac:spMkLst>
        </pc:spChg>
        <pc:spChg chg="add mod">
          <ac:chgData name="Janet Robinson" userId="34fb1961-668a-497a-9978-ec323bb994be" providerId="ADAL" clId="{29CF1E5A-68D9-42B1-885C-C5E806FB4FB8}" dt="2021-12-22T02:53:24.720" v="1724" actId="20577"/>
          <ac:spMkLst>
            <pc:docMk/>
            <pc:sldMk cId="1940281847" sldId="295"/>
            <ac:spMk id="3" creationId="{ED6BAABF-899C-4C65-9FF3-314C2DBF9D9B}"/>
          </ac:spMkLst>
        </pc:spChg>
        <pc:spChg chg="del mod">
          <ac:chgData name="Janet Robinson" userId="34fb1961-668a-497a-9978-ec323bb994be" providerId="ADAL" clId="{29CF1E5A-68D9-42B1-885C-C5E806FB4FB8}" dt="2021-12-22T02:49:22.284" v="1486"/>
          <ac:spMkLst>
            <pc:docMk/>
            <pc:sldMk cId="1940281847" sldId="295"/>
            <ac:spMk id="6" creationId="{154CA9D5-11F3-480D-B9B8-01371B47E232}"/>
          </ac:spMkLst>
        </pc:spChg>
      </pc:sldChg>
      <pc:sldChg chg="modSp add del mod setBg">
        <pc:chgData name="Janet Robinson" userId="34fb1961-668a-497a-9978-ec323bb994be" providerId="ADAL" clId="{29CF1E5A-68D9-42B1-885C-C5E806FB4FB8}" dt="2021-12-28T01:13:14.759" v="2029" actId="2696"/>
        <pc:sldMkLst>
          <pc:docMk/>
          <pc:sldMk cId="222940351" sldId="296"/>
        </pc:sldMkLst>
        <pc:spChg chg="mod">
          <ac:chgData name="Janet Robinson" userId="34fb1961-668a-497a-9978-ec323bb994be" providerId="ADAL" clId="{29CF1E5A-68D9-42B1-885C-C5E806FB4FB8}" dt="2021-12-28T01:12:50.469" v="2025" actId="20577"/>
          <ac:spMkLst>
            <pc:docMk/>
            <pc:sldMk cId="222940351" sldId="296"/>
            <ac:spMk id="2" creationId="{350456EC-6E6F-4A06-AE00-CD4B72664214}"/>
          </ac:spMkLst>
        </pc:spChg>
      </pc:sldChg>
      <pc:sldChg chg="modSp add mod ord modAnim">
        <pc:chgData name="Janet Robinson" userId="34fb1961-668a-497a-9978-ec323bb994be" providerId="ADAL" clId="{29CF1E5A-68D9-42B1-885C-C5E806FB4FB8}" dt="2021-12-30T18:00:45.771" v="6222"/>
        <pc:sldMkLst>
          <pc:docMk/>
          <pc:sldMk cId="2140397462" sldId="297"/>
        </pc:sldMkLst>
        <pc:spChg chg="mod">
          <ac:chgData name="Janet Robinson" userId="34fb1961-668a-497a-9978-ec323bb994be" providerId="ADAL" clId="{29CF1E5A-68D9-42B1-885C-C5E806FB4FB8}" dt="2021-12-30T18:00:36.184" v="6221" actId="6549"/>
          <ac:spMkLst>
            <pc:docMk/>
            <pc:sldMk cId="2140397462" sldId="297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29T02:56:07.534" v="5479" actId="11"/>
          <ac:spMkLst>
            <pc:docMk/>
            <pc:sldMk cId="2140397462" sldId="297"/>
            <ac:spMk id="3" creationId="{F0C6A83E-E2CC-4F89-AF85-45D22356FBF8}"/>
          </ac:spMkLst>
        </pc:spChg>
      </pc:sldChg>
      <pc:sldChg chg="addSp add del mod">
        <pc:chgData name="Janet Robinson" userId="34fb1961-668a-497a-9978-ec323bb994be" providerId="ADAL" clId="{29CF1E5A-68D9-42B1-885C-C5E806FB4FB8}" dt="2021-12-29T02:52:01.263" v="5435" actId="47"/>
        <pc:sldMkLst>
          <pc:docMk/>
          <pc:sldMk cId="2621088324" sldId="298"/>
        </pc:sldMkLst>
        <pc:inkChg chg="add">
          <ac:chgData name="Janet Robinson" userId="34fb1961-668a-497a-9978-ec323bb994be" providerId="ADAL" clId="{29CF1E5A-68D9-42B1-885C-C5E806FB4FB8}" dt="2021-12-28T15:50:54.548" v="3619" actId="9405"/>
          <ac:inkMkLst>
            <pc:docMk/>
            <pc:sldMk cId="2621088324" sldId="298"/>
            <ac:inkMk id="3" creationId="{B59D0BB3-B498-4D63-BDF4-55F8093F52D5}"/>
          </ac:inkMkLst>
        </pc:inkChg>
      </pc:sldChg>
      <pc:sldChg chg="addSp delSp modSp add mod">
        <pc:chgData name="Janet Robinson" userId="34fb1961-668a-497a-9978-ec323bb994be" providerId="ADAL" clId="{29CF1E5A-68D9-42B1-885C-C5E806FB4FB8}" dt="2021-12-28T15:11:47.814" v="3607" actId="207"/>
        <pc:sldMkLst>
          <pc:docMk/>
          <pc:sldMk cId="3142485366" sldId="299"/>
        </pc:sldMkLst>
        <pc:spChg chg="add mod">
          <ac:chgData name="Janet Robinson" userId="34fb1961-668a-497a-9978-ec323bb994be" providerId="ADAL" clId="{29CF1E5A-68D9-42B1-885C-C5E806FB4FB8}" dt="2021-12-28T15:11:47.814" v="3607" actId="207"/>
          <ac:spMkLst>
            <pc:docMk/>
            <pc:sldMk cId="3142485366" sldId="299"/>
            <ac:spMk id="2" creationId="{8B90ABDA-7567-42F0-A4D1-CEF114F2C4D3}"/>
          </ac:spMkLst>
        </pc:spChg>
        <pc:picChg chg="del">
          <ac:chgData name="Janet Robinson" userId="34fb1961-668a-497a-9978-ec323bb994be" providerId="ADAL" clId="{29CF1E5A-68D9-42B1-885C-C5E806FB4FB8}" dt="2021-12-28T02:07:00.892" v="2643" actId="478"/>
          <ac:picMkLst>
            <pc:docMk/>
            <pc:sldMk cId="3142485366" sldId="299"/>
            <ac:picMk id="1026" creationId="{1F10D1CD-4775-4102-B32B-E2DB76A113C3}"/>
          </ac:picMkLst>
        </pc:picChg>
        <pc:picChg chg="add mod">
          <ac:chgData name="Janet Robinson" userId="34fb1961-668a-497a-9978-ec323bb994be" providerId="ADAL" clId="{29CF1E5A-68D9-42B1-885C-C5E806FB4FB8}" dt="2021-12-28T02:46:38.113" v="3188" actId="14826"/>
          <ac:picMkLst>
            <pc:docMk/>
            <pc:sldMk cId="3142485366" sldId="299"/>
            <ac:picMk id="2050" creationId="{C67E9FE7-7990-4B84-8ECB-0717A6CB7C3F}"/>
          </ac:picMkLst>
        </pc:picChg>
      </pc:sldChg>
      <pc:sldChg chg="addSp modSp add mod modAnim">
        <pc:chgData name="Janet Robinson" userId="34fb1961-668a-497a-9978-ec323bb994be" providerId="ADAL" clId="{29CF1E5A-68D9-42B1-885C-C5E806FB4FB8}" dt="2021-12-30T18:05:21.083" v="6224" actId="207"/>
        <pc:sldMkLst>
          <pc:docMk/>
          <pc:sldMk cId="3246711479" sldId="300"/>
        </pc:sldMkLst>
        <pc:spChg chg="mod">
          <ac:chgData name="Janet Robinson" userId="34fb1961-668a-497a-9978-ec323bb994be" providerId="ADAL" clId="{29CF1E5A-68D9-42B1-885C-C5E806FB4FB8}" dt="2021-12-28T15:12:31.887" v="3609" actId="207"/>
          <ac:spMkLst>
            <pc:docMk/>
            <pc:sldMk cId="3246711479" sldId="300"/>
            <ac:spMk id="2" creationId="{8B90ABDA-7567-42F0-A4D1-CEF114F2C4D3}"/>
          </ac:spMkLst>
        </pc:spChg>
        <pc:spChg chg="add mod">
          <ac:chgData name="Janet Robinson" userId="34fb1961-668a-497a-9978-ec323bb994be" providerId="ADAL" clId="{29CF1E5A-68D9-42B1-885C-C5E806FB4FB8}" dt="2021-12-30T18:05:21.083" v="6224" actId="207"/>
          <ac:spMkLst>
            <pc:docMk/>
            <pc:sldMk cId="3246711479" sldId="300"/>
            <ac:spMk id="3" creationId="{8C3F6FF4-E68A-42DF-A0EF-6D87674F72A9}"/>
          </ac:spMkLst>
        </pc:spChg>
        <pc:picChg chg="mod">
          <ac:chgData name="Janet Robinson" userId="34fb1961-668a-497a-9978-ec323bb994be" providerId="ADAL" clId="{29CF1E5A-68D9-42B1-885C-C5E806FB4FB8}" dt="2021-12-28T02:17:48.608" v="2895"/>
          <ac:picMkLst>
            <pc:docMk/>
            <pc:sldMk cId="3246711479" sldId="300"/>
            <ac:picMk id="2050" creationId="{C67E9FE7-7990-4B84-8ECB-0717A6CB7C3F}"/>
          </ac:picMkLst>
        </pc:picChg>
      </pc:sldChg>
      <pc:sldChg chg="modSp add mod ord modAnim">
        <pc:chgData name="Janet Robinson" userId="34fb1961-668a-497a-9978-ec323bb994be" providerId="ADAL" clId="{29CF1E5A-68D9-42B1-885C-C5E806FB4FB8}" dt="2021-12-30T17:40:18.443" v="6183"/>
        <pc:sldMkLst>
          <pc:docMk/>
          <pc:sldMk cId="1965408746" sldId="301"/>
        </pc:sldMkLst>
        <pc:spChg chg="mod">
          <ac:chgData name="Janet Robinson" userId="34fb1961-668a-497a-9978-ec323bb994be" providerId="ADAL" clId="{29CF1E5A-68D9-42B1-885C-C5E806FB4FB8}" dt="2021-12-28T15:03:27.185" v="3312" actId="20577"/>
          <ac:spMkLst>
            <pc:docMk/>
            <pc:sldMk cId="1965408746" sldId="301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29T02:58:33.267" v="5499" actId="20577"/>
          <ac:spMkLst>
            <pc:docMk/>
            <pc:sldMk cId="1965408746" sldId="301"/>
            <ac:spMk id="4" creationId="{1805C038-0DBB-4451-97A2-F6C81B091EAD}"/>
          </ac:spMkLst>
        </pc:spChg>
      </pc:sldChg>
      <pc:sldChg chg="addSp delSp modSp add mod">
        <pc:chgData name="Janet Robinson" userId="34fb1961-668a-497a-9978-ec323bb994be" providerId="ADAL" clId="{29CF1E5A-68D9-42B1-885C-C5E806FB4FB8}" dt="2021-12-28T02:50:10.009" v="3253" actId="27636"/>
        <pc:sldMkLst>
          <pc:docMk/>
          <pc:sldMk cId="3446556903" sldId="302"/>
        </pc:sldMkLst>
        <pc:spChg chg="mod">
          <ac:chgData name="Janet Robinson" userId="34fb1961-668a-497a-9978-ec323bb994be" providerId="ADAL" clId="{29CF1E5A-68D9-42B1-885C-C5E806FB4FB8}" dt="2021-12-28T02:50:10.009" v="3253" actId="27636"/>
          <ac:spMkLst>
            <pc:docMk/>
            <pc:sldMk cId="3446556903" sldId="302"/>
            <ac:spMk id="2" creationId="{350456EC-6E6F-4A06-AE00-CD4B72664214}"/>
          </ac:spMkLst>
        </pc:spChg>
        <pc:spChg chg="add del mod">
          <ac:chgData name="Janet Robinson" userId="34fb1961-668a-497a-9978-ec323bb994be" providerId="ADAL" clId="{29CF1E5A-68D9-42B1-885C-C5E806FB4FB8}" dt="2021-12-28T02:41:47.253" v="3184" actId="478"/>
          <ac:spMkLst>
            <pc:docMk/>
            <pc:sldMk cId="3446556903" sldId="302"/>
            <ac:spMk id="4" creationId="{8BF133F2-067C-4EA3-98AC-4E076526ED5F}"/>
          </ac:spMkLst>
        </pc:spChg>
        <pc:picChg chg="add mod">
          <ac:chgData name="Janet Robinson" userId="34fb1961-668a-497a-9978-ec323bb994be" providerId="ADAL" clId="{29CF1E5A-68D9-42B1-885C-C5E806FB4FB8}" dt="2021-12-28T02:41:27.662" v="3183" actId="1076"/>
          <ac:picMkLst>
            <pc:docMk/>
            <pc:sldMk cId="3446556903" sldId="302"/>
            <ac:picMk id="6" creationId="{D482BCA0-8C91-4B5D-BAAE-82C2DAB25805}"/>
          </ac:picMkLst>
        </pc:picChg>
        <pc:picChg chg="del">
          <ac:chgData name="Janet Robinson" userId="34fb1961-668a-497a-9978-ec323bb994be" providerId="ADAL" clId="{29CF1E5A-68D9-42B1-885C-C5E806FB4FB8}" dt="2021-12-28T02:41:06.155" v="3177" actId="478"/>
          <ac:picMkLst>
            <pc:docMk/>
            <pc:sldMk cId="3446556903" sldId="302"/>
            <ac:picMk id="3074" creationId="{AFBD5F71-5D13-4C95-A720-BAB107C6EAB2}"/>
          </ac:picMkLst>
        </pc:picChg>
      </pc:sldChg>
      <pc:sldChg chg="add del">
        <pc:chgData name="Janet Robinson" userId="34fb1961-668a-497a-9978-ec323bb994be" providerId="ADAL" clId="{29CF1E5A-68D9-42B1-885C-C5E806FB4FB8}" dt="2021-12-28T02:43:18.120" v="3187" actId="47"/>
        <pc:sldMkLst>
          <pc:docMk/>
          <pc:sldMk cId="380543879" sldId="303"/>
        </pc:sldMkLst>
      </pc:sldChg>
      <pc:sldChg chg="addSp new mod ord">
        <pc:chgData name="Janet Robinson" userId="34fb1961-668a-497a-9978-ec323bb994be" providerId="ADAL" clId="{29CF1E5A-68D9-42B1-885C-C5E806FB4FB8}" dt="2021-12-28T22:43:18.510" v="4288" actId="9405"/>
        <pc:sldMkLst>
          <pc:docMk/>
          <pc:sldMk cId="1732987739" sldId="303"/>
        </pc:sldMkLst>
        <pc:picChg chg="add">
          <ac:chgData name="Janet Robinson" userId="34fb1961-668a-497a-9978-ec323bb994be" providerId="ADAL" clId="{29CF1E5A-68D9-42B1-885C-C5E806FB4FB8}" dt="2021-12-28T15:17:24.202" v="3611" actId="22"/>
          <ac:picMkLst>
            <pc:docMk/>
            <pc:sldMk cId="1732987739" sldId="303"/>
            <ac:picMk id="3" creationId="{5C6EB749-634B-4FB4-A697-A524AA078FFD}"/>
          </ac:picMkLst>
        </pc:picChg>
        <pc:inkChg chg="add">
          <ac:chgData name="Janet Robinson" userId="34fb1961-668a-497a-9978-ec323bb994be" providerId="ADAL" clId="{29CF1E5A-68D9-42B1-885C-C5E806FB4FB8}" dt="2021-12-28T22:43:18.510" v="4288" actId="9405"/>
          <ac:inkMkLst>
            <pc:docMk/>
            <pc:sldMk cId="1732987739" sldId="303"/>
            <ac:inkMk id="2" creationId="{51260C4F-0893-45FA-96F4-9ADBB110F24C}"/>
          </ac:inkMkLst>
        </pc:inkChg>
        <pc:inkChg chg="add">
          <ac:chgData name="Janet Robinson" userId="34fb1961-668a-497a-9978-ec323bb994be" providerId="ADAL" clId="{29CF1E5A-68D9-42B1-885C-C5E806FB4FB8}" dt="2021-12-28T15:18:12.597" v="3614" actId="9405"/>
          <ac:inkMkLst>
            <pc:docMk/>
            <pc:sldMk cId="1732987739" sldId="303"/>
            <ac:inkMk id="4" creationId="{F1EBAC89-9B85-44E6-8238-60DB4F427D1D}"/>
          </ac:inkMkLst>
        </pc:inkChg>
        <pc:inkChg chg="add">
          <ac:chgData name="Janet Robinson" userId="34fb1961-668a-497a-9978-ec323bb994be" providerId="ADAL" clId="{29CF1E5A-68D9-42B1-885C-C5E806FB4FB8}" dt="2021-12-28T15:18:22.320" v="3615" actId="9405"/>
          <ac:inkMkLst>
            <pc:docMk/>
            <pc:sldMk cId="1732987739" sldId="303"/>
            <ac:inkMk id="5" creationId="{62C5BB68-16D3-4C22-8A8B-4F5C56D0F243}"/>
          </ac:inkMkLst>
        </pc:inkChg>
        <pc:inkChg chg="add">
          <ac:chgData name="Janet Robinson" userId="34fb1961-668a-497a-9978-ec323bb994be" providerId="ADAL" clId="{29CF1E5A-68D9-42B1-885C-C5E806FB4FB8}" dt="2021-12-28T15:18:28.026" v="3616" actId="9405"/>
          <ac:inkMkLst>
            <pc:docMk/>
            <pc:sldMk cId="1732987739" sldId="303"/>
            <ac:inkMk id="6" creationId="{952F9391-0817-45D6-8953-D36316E48EF8}"/>
          </ac:inkMkLst>
        </pc:inkChg>
        <pc:inkChg chg="add">
          <ac:chgData name="Janet Robinson" userId="34fb1961-668a-497a-9978-ec323bb994be" providerId="ADAL" clId="{29CF1E5A-68D9-42B1-885C-C5E806FB4FB8}" dt="2021-12-28T15:18:28.414" v="3617" actId="9405"/>
          <ac:inkMkLst>
            <pc:docMk/>
            <pc:sldMk cId="1732987739" sldId="303"/>
            <ac:inkMk id="7" creationId="{6D5609A6-82C1-4508-A06B-8B0AAACE52A4}"/>
          </ac:inkMkLst>
        </pc:inkChg>
        <pc:inkChg chg="add">
          <ac:chgData name="Janet Robinson" userId="34fb1961-668a-497a-9978-ec323bb994be" providerId="ADAL" clId="{29CF1E5A-68D9-42B1-885C-C5E806FB4FB8}" dt="2021-12-28T15:18:32.339" v="3618" actId="9405"/>
          <ac:inkMkLst>
            <pc:docMk/>
            <pc:sldMk cId="1732987739" sldId="303"/>
            <ac:inkMk id="8" creationId="{23AA1098-6EF6-4D43-B148-0B6881C60B80}"/>
          </ac:inkMkLst>
        </pc:inkChg>
      </pc:sldChg>
      <pc:sldChg chg="modSp add mod ord modAnim">
        <pc:chgData name="Janet Robinson" userId="34fb1961-668a-497a-9978-ec323bb994be" providerId="ADAL" clId="{29CF1E5A-68D9-42B1-885C-C5E806FB4FB8}" dt="2021-12-30T01:38:02.180" v="5845" actId="27636"/>
        <pc:sldMkLst>
          <pc:docMk/>
          <pc:sldMk cId="2553100761" sldId="304"/>
        </pc:sldMkLst>
        <pc:spChg chg="mod">
          <ac:chgData name="Janet Robinson" userId="34fb1961-668a-497a-9978-ec323bb994be" providerId="ADAL" clId="{29CF1E5A-68D9-42B1-885C-C5E806FB4FB8}" dt="2021-12-28T16:09:50.983" v="3884" actId="20577"/>
          <ac:spMkLst>
            <pc:docMk/>
            <pc:sldMk cId="2553100761" sldId="304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30T01:38:02.180" v="5845" actId="27636"/>
          <ac:spMkLst>
            <pc:docMk/>
            <pc:sldMk cId="2553100761" sldId="304"/>
            <ac:spMk id="4" creationId="{1805C038-0DBB-4451-97A2-F6C81B091EAD}"/>
          </ac:spMkLst>
        </pc:spChg>
      </pc:sldChg>
      <pc:sldChg chg="modSp add mod modAnim">
        <pc:chgData name="Janet Robinson" userId="34fb1961-668a-497a-9978-ec323bb994be" providerId="ADAL" clId="{29CF1E5A-68D9-42B1-885C-C5E806FB4FB8}" dt="2021-12-30T17:42:19.249" v="6185" actId="27636"/>
        <pc:sldMkLst>
          <pc:docMk/>
          <pc:sldMk cId="1193799306" sldId="305"/>
        </pc:sldMkLst>
        <pc:spChg chg="mod">
          <ac:chgData name="Janet Robinson" userId="34fb1961-668a-497a-9978-ec323bb994be" providerId="ADAL" clId="{29CF1E5A-68D9-42B1-885C-C5E806FB4FB8}" dt="2021-12-28T16:12:13.057" v="4012" actId="20577"/>
          <ac:spMkLst>
            <pc:docMk/>
            <pc:sldMk cId="1193799306" sldId="305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30T17:42:19.249" v="6185" actId="27636"/>
          <ac:spMkLst>
            <pc:docMk/>
            <pc:sldMk cId="1193799306" sldId="305"/>
            <ac:spMk id="4" creationId="{1805C038-0DBB-4451-97A2-F6C81B091EAD}"/>
          </ac:spMkLst>
        </pc:spChg>
      </pc:sldChg>
      <pc:sldChg chg="add del">
        <pc:chgData name="Janet Robinson" userId="34fb1961-668a-497a-9978-ec323bb994be" providerId="ADAL" clId="{29CF1E5A-68D9-42B1-885C-C5E806FB4FB8}" dt="2021-12-28T22:31:42.122" v="4287" actId="47"/>
        <pc:sldMkLst>
          <pc:docMk/>
          <pc:sldMk cId="3671927829" sldId="306"/>
        </pc:sldMkLst>
      </pc:sldChg>
      <pc:sldChg chg="modSp add modAnim">
        <pc:chgData name="Janet Robinson" userId="34fb1961-668a-497a-9978-ec323bb994be" providerId="ADAL" clId="{29CF1E5A-68D9-42B1-885C-C5E806FB4FB8}" dt="2021-12-30T18:13:32.700" v="6251" actId="20577"/>
        <pc:sldMkLst>
          <pc:docMk/>
          <pc:sldMk cId="4111125794" sldId="307"/>
        </pc:sldMkLst>
        <pc:spChg chg="mod">
          <ac:chgData name="Janet Robinson" userId="34fb1961-668a-497a-9978-ec323bb994be" providerId="ADAL" clId="{29CF1E5A-68D9-42B1-885C-C5E806FB4FB8}" dt="2021-12-30T18:13:32.700" v="6251" actId="20577"/>
          <ac:spMkLst>
            <pc:docMk/>
            <pc:sldMk cId="4111125794" sldId="307"/>
            <ac:spMk id="4" creationId="{1805C038-0DBB-4451-97A2-F6C81B091EAD}"/>
          </ac:spMkLst>
        </pc:spChg>
      </pc:sldChg>
      <pc:sldChg chg="modSp add mod modAnim">
        <pc:chgData name="Janet Robinson" userId="34fb1961-668a-497a-9978-ec323bb994be" providerId="ADAL" clId="{29CF1E5A-68D9-42B1-885C-C5E806FB4FB8}" dt="2021-12-29T01:24:48.847" v="4517"/>
        <pc:sldMkLst>
          <pc:docMk/>
          <pc:sldMk cId="1096147491" sldId="308"/>
        </pc:sldMkLst>
        <pc:spChg chg="mod">
          <ac:chgData name="Janet Robinson" userId="34fb1961-668a-497a-9978-ec323bb994be" providerId="ADAL" clId="{29CF1E5A-68D9-42B1-885C-C5E806FB4FB8}" dt="2021-12-29T01:21:54.417" v="4317" actId="5793"/>
          <ac:spMkLst>
            <pc:docMk/>
            <pc:sldMk cId="1096147491" sldId="308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29T01:24:19.468" v="4516" actId="20577"/>
          <ac:spMkLst>
            <pc:docMk/>
            <pc:sldMk cId="1096147491" sldId="308"/>
            <ac:spMk id="4" creationId="{1805C038-0DBB-4451-97A2-F6C81B091EAD}"/>
          </ac:spMkLst>
        </pc:spChg>
      </pc:sldChg>
      <pc:sldChg chg="add del">
        <pc:chgData name="Janet Robinson" userId="34fb1961-668a-497a-9978-ec323bb994be" providerId="ADAL" clId="{29CF1E5A-68D9-42B1-885C-C5E806FB4FB8}" dt="2021-12-29T02:52:02.058" v="5436" actId="47"/>
        <pc:sldMkLst>
          <pc:docMk/>
          <pc:sldMk cId="2839544841" sldId="309"/>
        </pc:sldMkLst>
      </pc:sldChg>
      <pc:sldChg chg="addSp delSp modSp add mod">
        <pc:chgData name="Janet Robinson" userId="34fb1961-668a-497a-9978-ec323bb994be" providerId="ADAL" clId="{29CF1E5A-68D9-42B1-885C-C5E806FB4FB8}" dt="2021-12-30T18:18:38.287" v="6256" actId="11529"/>
        <pc:sldMkLst>
          <pc:docMk/>
          <pc:sldMk cId="729487868" sldId="310"/>
        </pc:sldMkLst>
        <pc:spChg chg="mod">
          <ac:chgData name="Janet Robinson" userId="34fb1961-668a-497a-9978-ec323bb994be" providerId="ADAL" clId="{29CF1E5A-68D9-42B1-885C-C5E806FB4FB8}" dt="2021-12-30T01:55:14.712" v="6080" actId="20577"/>
          <ac:spMkLst>
            <pc:docMk/>
            <pc:sldMk cId="729487868" sldId="310"/>
            <ac:spMk id="2" creationId="{350456EC-6E6F-4A06-AE00-CD4B72664214}"/>
          </ac:spMkLst>
        </pc:spChg>
        <pc:spChg chg="del mod">
          <ac:chgData name="Janet Robinson" userId="34fb1961-668a-497a-9978-ec323bb994be" providerId="ADAL" clId="{29CF1E5A-68D9-42B1-885C-C5E806FB4FB8}" dt="2021-12-29T01:40:48.247" v="4642" actId="478"/>
          <ac:spMkLst>
            <pc:docMk/>
            <pc:sldMk cId="729487868" sldId="310"/>
            <ac:spMk id="6" creationId="{66FD3A52-979B-434E-AFE2-F8E04B030426}"/>
          </ac:spMkLst>
        </pc:spChg>
        <pc:spChg chg="add del mod">
          <ac:chgData name="Janet Robinson" userId="34fb1961-668a-497a-9978-ec323bb994be" providerId="ADAL" clId="{29CF1E5A-68D9-42B1-885C-C5E806FB4FB8}" dt="2021-12-30T01:45:01.296" v="5892" actId="478"/>
          <ac:spMkLst>
            <pc:docMk/>
            <pc:sldMk cId="729487868" sldId="310"/>
            <ac:spMk id="7" creationId="{C34F7B8C-6267-4B8D-8131-8F33AD6FA3F2}"/>
          </ac:spMkLst>
        </pc:spChg>
        <pc:spChg chg="add mod">
          <ac:chgData name="Janet Robinson" userId="34fb1961-668a-497a-9978-ec323bb994be" providerId="ADAL" clId="{29CF1E5A-68D9-42B1-885C-C5E806FB4FB8}" dt="2021-12-30T01:55:33.466" v="6082" actId="1076"/>
          <ac:spMkLst>
            <pc:docMk/>
            <pc:sldMk cId="729487868" sldId="310"/>
            <ac:spMk id="9" creationId="{EA181C85-0A56-473F-91B5-35E7C279B49A}"/>
          </ac:spMkLst>
        </pc:spChg>
        <pc:spChg chg="add del mod">
          <ac:chgData name="Janet Robinson" userId="34fb1961-668a-497a-9978-ec323bb994be" providerId="ADAL" clId="{29CF1E5A-68D9-42B1-885C-C5E806FB4FB8}" dt="2021-12-30T01:50:41.257" v="5955" actId="478"/>
          <ac:spMkLst>
            <pc:docMk/>
            <pc:sldMk cId="729487868" sldId="310"/>
            <ac:spMk id="10" creationId="{B4E6D200-9288-49B4-9462-B454E39DD757}"/>
          </ac:spMkLst>
        </pc:spChg>
        <pc:spChg chg="add del mod">
          <ac:chgData name="Janet Robinson" userId="34fb1961-668a-497a-9978-ec323bb994be" providerId="ADAL" clId="{29CF1E5A-68D9-42B1-885C-C5E806FB4FB8}" dt="2021-12-30T01:53:33.376" v="5988" actId="478"/>
          <ac:spMkLst>
            <pc:docMk/>
            <pc:sldMk cId="729487868" sldId="310"/>
            <ac:spMk id="11" creationId="{6933AD0E-30EB-43F2-BDA3-A4DD2728F02D}"/>
          </ac:spMkLst>
        </pc:spChg>
        <pc:spChg chg="add mod">
          <ac:chgData name="Janet Robinson" userId="34fb1961-668a-497a-9978-ec323bb994be" providerId="ADAL" clId="{29CF1E5A-68D9-42B1-885C-C5E806FB4FB8}" dt="2021-12-30T01:54:47.056" v="6044" actId="14100"/>
          <ac:spMkLst>
            <pc:docMk/>
            <pc:sldMk cId="729487868" sldId="310"/>
            <ac:spMk id="12" creationId="{C93009B5-65C0-4AB0-B763-23CB330E2F1C}"/>
          </ac:spMkLst>
        </pc:spChg>
        <pc:picChg chg="add mod">
          <ac:chgData name="Janet Robinson" userId="34fb1961-668a-497a-9978-ec323bb994be" providerId="ADAL" clId="{29CF1E5A-68D9-42B1-885C-C5E806FB4FB8}" dt="2021-12-30T01:55:23.687" v="6081" actId="14100"/>
          <ac:picMkLst>
            <pc:docMk/>
            <pc:sldMk cId="729487868" sldId="310"/>
            <ac:picMk id="4" creationId="{6590A7F1-C4CB-4C79-B746-DADC9448C4ED}"/>
          </ac:picMkLst>
        </pc:picChg>
        <pc:picChg chg="del">
          <ac:chgData name="Janet Robinson" userId="34fb1961-668a-497a-9978-ec323bb994be" providerId="ADAL" clId="{29CF1E5A-68D9-42B1-885C-C5E806FB4FB8}" dt="2021-12-29T01:39:26.371" v="4585" actId="478"/>
          <ac:picMkLst>
            <pc:docMk/>
            <pc:sldMk cId="729487868" sldId="310"/>
            <ac:picMk id="5" creationId="{C2B14BB3-B195-40C9-8AF1-6DE48AEE7A22}"/>
          </ac:picMkLst>
        </pc:picChg>
        <pc:picChg chg="add del mod">
          <ac:chgData name="Janet Robinson" userId="34fb1961-668a-497a-9978-ec323bb994be" providerId="ADAL" clId="{29CF1E5A-68D9-42B1-885C-C5E806FB4FB8}" dt="2021-12-30T01:46:18.421" v="5901" actId="478"/>
          <ac:picMkLst>
            <pc:docMk/>
            <pc:sldMk cId="729487868" sldId="310"/>
            <ac:picMk id="5" creationId="{DA9E67D1-EA40-49AB-88C7-7E225E074BE3}"/>
          </ac:picMkLst>
        </pc:picChg>
        <pc:picChg chg="add mod">
          <ac:chgData name="Janet Robinson" userId="34fb1961-668a-497a-9978-ec323bb994be" providerId="ADAL" clId="{29CF1E5A-68D9-42B1-885C-C5E806FB4FB8}" dt="2021-12-30T01:47:09.571" v="5910" actId="14100"/>
          <ac:picMkLst>
            <pc:docMk/>
            <pc:sldMk cId="729487868" sldId="310"/>
            <ac:picMk id="8" creationId="{EE6B9D03-6BCD-4A16-B010-2D698C5E4767}"/>
          </ac:picMkLst>
        </pc:picChg>
        <pc:cxnChg chg="add">
          <ac:chgData name="Janet Robinson" userId="34fb1961-668a-497a-9978-ec323bb994be" providerId="ADAL" clId="{29CF1E5A-68D9-42B1-885C-C5E806FB4FB8}" dt="2021-12-30T18:17:26.148" v="6253" actId="11529"/>
          <ac:cxnSpMkLst>
            <pc:docMk/>
            <pc:sldMk cId="729487868" sldId="310"/>
            <ac:cxnSpMk id="5" creationId="{994EB37E-EDAB-4045-9C1B-FBEFE343C195}"/>
          </ac:cxnSpMkLst>
        </pc:cxnChg>
        <pc:cxnChg chg="add">
          <ac:chgData name="Janet Robinson" userId="34fb1961-668a-497a-9978-ec323bb994be" providerId="ADAL" clId="{29CF1E5A-68D9-42B1-885C-C5E806FB4FB8}" dt="2021-12-30T18:17:59.887" v="6254" actId="11529"/>
          <ac:cxnSpMkLst>
            <pc:docMk/>
            <pc:sldMk cId="729487868" sldId="310"/>
            <ac:cxnSpMk id="7" creationId="{D771E17B-90CF-44AA-9F4B-12090FA8AE7F}"/>
          </ac:cxnSpMkLst>
        </pc:cxnChg>
        <pc:cxnChg chg="add">
          <ac:chgData name="Janet Robinson" userId="34fb1961-668a-497a-9978-ec323bb994be" providerId="ADAL" clId="{29CF1E5A-68D9-42B1-885C-C5E806FB4FB8}" dt="2021-12-30T18:18:22.662" v="6255" actId="11529"/>
          <ac:cxnSpMkLst>
            <pc:docMk/>
            <pc:sldMk cId="729487868" sldId="310"/>
            <ac:cxnSpMk id="11" creationId="{E8CE9DF8-9E4C-4F19-BF87-1422C52EA04F}"/>
          </ac:cxnSpMkLst>
        </pc:cxnChg>
        <pc:cxnChg chg="add">
          <ac:chgData name="Janet Robinson" userId="34fb1961-668a-497a-9978-ec323bb994be" providerId="ADAL" clId="{29CF1E5A-68D9-42B1-885C-C5E806FB4FB8}" dt="2021-12-30T18:18:38.287" v="6256" actId="11529"/>
          <ac:cxnSpMkLst>
            <pc:docMk/>
            <pc:sldMk cId="729487868" sldId="310"/>
            <ac:cxnSpMk id="14" creationId="{EB2584BA-64FC-4631-A2B8-2C7FB90B015D}"/>
          </ac:cxnSpMkLst>
        </pc:cxnChg>
      </pc:sldChg>
      <pc:sldChg chg="addSp delSp modSp add del mod ord">
        <pc:chgData name="Janet Robinson" userId="34fb1961-668a-497a-9978-ec323bb994be" providerId="ADAL" clId="{29CF1E5A-68D9-42B1-885C-C5E806FB4FB8}" dt="2021-12-29T02:09:29.601" v="4808" actId="47"/>
        <pc:sldMkLst>
          <pc:docMk/>
          <pc:sldMk cId="846154742" sldId="311"/>
        </pc:sldMkLst>
        <pc:spChg chg="mod">
          <ac:chgData name="Janet Robinson" userId="34fb1961-668a-497a-9978-ec323bb994be" providerId="ADAL" clId="{29CF1E5A-68D9-42B1-885C-C5E806FB4FB8}" dt="2021-12-29T01:58:54.493" v="4698" actId="5793"/>
          <ac:spMkLst>
            <pc:docMk/>
            <pc:sldMk cId="846154742" sldId="311"/>
            <ac:spMk id="2" creationId="{350456EC-6E6F-4A06-AE00-CD4B72664214}"/>
          </ac:spMkLst>
        </pc:spChg>
        <pc:spChg chg="add del mod">
          <ac:chgData name="Janet Robinson" userId="34fb1961-668a-497a-9978-ec323bb994be" providerId="ADAL" clId="{29CF1E5A-68D9-42B1-885C-C5E806FB4FB8}" dt="2021-12-29T02:00:01.190" v="4709"/>
          <ac:spMkLst>
            <pc:docMk/>
            <pc:sldMk cId="846154742" sldId="311"/>
            <ac:spMk id="5" creationId="{8505C273-CDAE-4347-B67E-55B727222AC7}"/>
          </ac:spMkLst>
        </pc:spChg>
        <pc:spChg chg="add mod">
          <ac:chgData name="Janet Robinson" userId="34fb1961-668a-497a-9978-ec323bb994be" providerId="ADAL" clId="{29CF1E5A-68D9-42B1-885C-C5E806FB4FB8}" dt="2021-12-29T02:04:44.160" v="4752" actId="1076"/>
          <ac:spMkLst>
            <pc:docMk/>
            <pc:sldMk cId="846154742" sldId="311"/>
            <ac:spMk id="6" creationId="{D86BD05A-D665-4B6F-987F-0715CE980677}"/>
          </ac:spMkLst>
        </pc:spChg>
        <pc:spChg chg="add mod">
          <ac:chgData name="Janet Robinson" userId="34fb1961-668a-497a-9978-ec323bb994be" providerId="ADAL" clId="{29CF1E5A-68D9-42B1-885C-C5E806FB4FB8}" dt="2021-12-29T02:04:55.351" v="4753" actId="1076"/>
          <ac:spMkLst>
            <pc:docMk/>
            <pc:sldMk cId="846154742" sldId="311"/>
            <ac:spMk id="7" creationId="{7BF8F810-6764-430A-9B38-195C4EF7D830}"/>
          </ac:spMkLst>
        </pc:spChg>
        <pc:picChg chg="add del mod">
          <ac:chgData name="Janet Robinson" userId="34fb1961-668a-497a-9978-ec323bb994be" providerId="ADAL" clId="{29CF1E5A-68D9-42B1-885C-C5E806FB4FB8}" dt="2021-12-29T01:59:22.267" v="4704" actId="478"/>
          <ac:picMkLst>
            <pc:docMk/>
            <pc:sldMk cId="846154742" sldId="311"/>
            <ac:picMk id="4" creationId="{E47E5C21-8B6B-4C66-9117-E495BD07C132}"/>
          </ac:picMkLst>
        </pc:picChg>
      </pc:sldChg>
      <pc:sldChg chg="addSp delSp modSp new mod ord modAnim">
        <pc:chgData name="Janet Robinson" userId="34fb1961-668a-497a-9978-ec323bb994be" providerId="ADAL" clId="{29CF1E5A-68D9-42B1-885C-C5E806FB4FB8}" dt="2021-12-29T02:18:15.408" v="5258"/>
        <pc:sldMkLst>
          <pc:docMk/>
          <pc:sldMk cId="1952489039" sldId="312"/>
        </pc:sldMkLst>
        <pc:spChg chg="add mod">
          <ac:chgData name="Janet Robinson" userId="34fb1961-668a-497a-9978-ec323bb994be" providerId="ADAL" clId="{29CF1E5A-68D9-42B1-885C-C5E806FB4FB8}" dt="2021-12-29T02:05:43.024" v="4757" actId="255"/>
          <ac:spMkLst>
            <pc:docMk/>
            <pc:sldMk cId="1952489039" sldId="312"/>
            <ac:spMk id="4" creationId="{306F8016-92B4-45C5-BC20-05F8CADC1CBC}"/>
          </ac:spMkLst>
        </pc:spChg>
        <pc:spChg chg="add mod">
          <ac:chgData name="Janet Robinson" userId="34fb1961-668a-497a-9978-ec323bb994be" providerId="ADAL" clId="{29CF1E5A-68D9-42B1-885C-C5E806FB4FB8}" dt="2021-12-29T02:07:03.441" v="4788" actId="20577"/>
          <ac:spMkLst>
            <pc:docMk/>
            <pc:sldMk cId="1952489039" sldId="312"/>
            <ac:spMk id="5" creationId="{4B7DB007-99D5-4C99-81BE-A0EFE1B60B3F}"/>
          </ac:spMkLst>
        </pc:spChg>
        <pc:spChg chg="add mod">
          <ac:chgData name="Janet Robinson" userId="34fb1961-668a-497a-9978-ec323bb994be" providerId="ADAL" clId="{29CF1E5A-68D9-42B1-885C-C5E806FB4FB8}" dt="2021-12-29T02:08:21.556" v="4804" actId="1076"/>
          <ac:spMkLst>
            <pc:docMk/>
            <pc:sldMk cId="1952489039" sldId="312"/>
            <ac:spMk id="6" creationId="{B461B654-3DFB-428D-ACA3-75BDCB1B6011}"/>
          </ac:spMkLst>
        </pc:spChg>
        <pc:spChg chg="add del mod">
          <ac:chgData name="Janet Robinson" userId="34fb1961-668a-497a-9978-ec323bb994be" providerId="ADAL" clId="{29CF1E5A-68D9-42B1-885C-C5E806FB4FB8}" dt="2021-12-29T02:16:18.457" v="5231"/>
          <ac:spMkLst>
            <pc:docMk/>
            <pc:sldMk cId="1952489039" sldId="312"/>
            <ac:spMk id="7" creationId="{3E468FF1-7F0C-4816-966D-3312BEEAB4B2}"/>
          </ac:spMkLst>
        </pc:spChg>
        <pc:spChg chg="add mod">
          <ac:chgData name="Janet Robinson" userId="34fb1961-668a-497a-9978-ec323bb994be" providerId="ADAL" clId="{29CF1E5A-68D9-42B1-885C-C5E806FB4FB8}" dt="2021-12-29T02:16:17.686" v="5229"/>
          <ac:spMkLst>
            <pc:docMk/>
            <pc:sldMk cId="1952489039" sldId="312"/>
            <ac:spMk id="8" creationId="{8CD36711-AF39-49A4-8A65-8A93343ACBB0}"/>
          </ac:spMkLst>
        </pc:spChg>
        <pc:spChg chg="add del">
          <ac:chgData name="Janet Robinson" userId="34fb1961-668a-497a-9978-ec323bb994be" providerId="ADAL" clId="{29CF1E5A-68D9-42B1-885C-C5E806FB4FB8}" dt="2021-12-29T02:16:25.412" v="5233" actId="22"/>
          <ac:spMkLst>
            <pc:docMk/>
            <pc:sldMk cId="1952489039" sldId="312"/>
            <ac:spMk id="10" creationId="{204B50EA-F2C8-49AF-93C9-7728E1F40B06}"/>
          </ac:spMkLst>
        </pc:spChg>
        <pc:spChg chg="add mod">
          <ac:chgData name="Janet Robinson" userId="34fb1961-668a-497a-9978-ec323bb994be" providerId="ADAL" clId="{29CF1E5A-68D9-42B1-885C-C5E806FB4FB8}" dt="2021-12-29T02:17:38.675" v="5252" actId="403"/>
          <ac:spMkLst>
            <pc:docMk/>
            <pc:sldMk cId="1952489039" sldId="312"/>
            <ac:spMk id="11" creationId="{B546312B-CA84-4C40-94F6-D53B204605DE}"/>
          </ac:spMkLst>
        </pc:spChg>
        <pc:spChg chg="add mod">
          <ac:chgData name="Janet Robinson" userId="34fb1961-668a-497a-9978-ec323bb994be" providerId="ADAL" clId="{29CF1E5A-68D9-42B1-885C-C5E806FB4FB8}" dt="2021-12-29T02:17:50.901" v="5257" actId="404"/>
          <ac:spMkLst>
            <pc:docMk/>
            <pc:sldMk cId="1952489039" sldId="312"/>
            <ac:spMk id="12" creationId="{5307D60A-6EE3-45AF-94ED-955964630B39}"/>
          </ac:spMkLst>
        </pc:spChg>
        <pc:picChg chg="add mod">
          <ac:chgData name="Janet Robinson" userId="34fb1961-668a-497a-9978-ec323bb994be" providerId="ADAL" clId="{29CF1E5A-68D9-42B1-885C-C5E806FB4FB8}" dt="2021-12-29T02:07:08.061" v="4789" actId="1076"/>
          <ac:picMkLst>
            <pc:docMk/>
            <pc:sldMk cId="1952489039" sldId="312"/>
            <ac:picMk id="2" creationId="{9C428970-0FEE-4050-8D50-C19D9F785C92}"/>
          </ac:picMkLst>
        </pc:picChg>
      </pc:sldChg>
      <pc:sldChg chg="modSp add mod ord modAnim">
        <pc:chgData name="Janet Robinson" userId="34fb1961-668a-497a-9978-ec323bb994be" providerId="ADAL" clId="{29CF1E5A-68D9-42B1-885C-C5E806FB4FB8}" dt="2021-12-30T18:20:51.198" v="6268"/>
        <pc:sldMkLst>
          <pc:docMk/>
          <pc:sldMk cId="3452879761" sldId="313"/>
        </pc:sldMkLst>
        <pc:spChg chg="mod">
          <ac:chgData name="Janet Robinson" userId="34fb1961-668a-497a-9978-ec323bb994be" providerId="ADAL" clId="{29CF1E5A-68D9-42B1-885C-C5E806FB4FB8}" dt="2021-12-29T02:10:33.297" v="4868" actId="207"/>
          <ac:spMkLst>
            <pc:docMk/>
            <pc:sldMk cId="3452879761" sldId="313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30T18:20:32.945" v="6265" actId="5793"/>
          <ac:spMkLst>
            <pc:docMk/>
            <pc:sldMk cId="3452879761" sldId="313"/>
            <ac:spMk id="4" creationId="{1805C038-0DBB-4451-97A2-F6C81B091EAD}"/>
          </ac:spMkLst>
        </pc:spChg>
      </pc:sldChg>
      <pc:sldChg chg="addSp modSp add mod ord modAnim">
        <pc:chgData name="Janet Robinson" userId="34fb1961-668a-497a-9978-ec323bb994be" providerId="ADAL" clId="{29CF1E5A-68D9-42B1-885C-C5E806FB4FB8}" dt="2021-12-29T02:29:12.630" v="5335" actId="14100"/>
        <pc:sldMkLst>
          <pc:docMk/>
          <pc:sldMk cId="4292469202" sldId="314"/>
        </pc:sldMkLst>
        <pc:spChg chg="mod">
          <ac:chgData name="Janet Robinson" userId="34fb1961-668a-497a-9978-ec323bb994be" providerId="ADAL" clId="{29CF1E5A-68D9-42B1-885C-C5E806FB4FB8}" dt="2021-12-29T02:28:40.844" v="5326" actId="20577"/>
          <ac:spMkLst>
            <pc:docMk/>
            <pc:sldMk cId="4292469202" sldId="314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29T02:28:52.919" v="5331" actId="5793"/>
          <ac:spMkLst>
            <pc:docMk/>
            <pc:sldMk cId="4292469202" sldId="314"/>
            <ac:spMk id="4" creationId="{1805C038-0DBB-4451-97A2-F6C81B091EAD}"/>
          </ac:spMkLst>
        </pc:spChg>
        <pc:picChg chg="add mod">
          <ac:chgData name="Janet Robinson" userId="34fb1961-668a-497a-9978-ec323bb994be" providerId="ADAL" clId="{29CF1E5A-68D9-42B1-885C-C5E806FB4FB8}" dt="2021-12-29T02:29:12.630" v="5335" actId="14100"/>
          <ac:picMkLst>
            <pc:docMk/>
            <pc:sldMk cId="4292469202" sldId="314"/>
            <ac:picMk id="5" creationId="{7E73D7DB-4C1A-4841-8D48-2705F8C4DE8B}"/>
          </ac:picMkLst>
        </pc:picChg>
      </pc:sldChg>
      <pc:sldChg chg="modSp add mod ord modAnim">
        <pc:chgData name="Janet Robinson" userId="34fb1961-668a-497a-9978-ec323bb994be" providerId="ADAL" clId="{29CF1E5A-68D9-42B1-885C-C5E806FB4FB8}" dt="2021-12-29T03:11:48.608" v="5630" actId="207"/>
        <pc:sldMkLst>
          <pc:docMk/>
          <pc:sldMk cId="2248063160" sldId="315"/>
        </pc:sldMkLst>
        <pc:spChg chg="mod">
          <ac:chgData name="Janet Robinson" userId="34fb1961-668a-497a-9978-ec323bb994be" providerId="ADAL" clId="{29CF1E5A-68D9-42B1-885C-C5E806FB4FB8}" dt="2021-12-29T02:30:09.276" v="5351" actId="20577"/>
          <ac:spMkLst>
            <pc:docMk/>
            <pc:sldMk cId="2248063160" sldId="315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29T03:11:48.608" v="5630" actId="207"/>
          <ac:spMkLst>
            <pc:docMk/>
            <pc:sldMk cId="2248063160" sldId="315"/>
            <ac:spMk id="4" creationId="{1805C038-0DBB-4451-97A2-F6C81B091EAD}"/>
          </ac:spMkLst>
        </pc:spChg>
      </pc:sldChg>
      <pc:sldChg chg="modSp add mod modAnim">
        <pc:chgData name="Janet Robinson" userId="34fb1961-668a-497a-9978-ec323bb994be" providerId="ADAL" clId="{29CF1E5A-68D9-42B1-885C-C5E806FB4FB8}" dt="2021-12-30T17:45:56.757" v="6220" actId="207"/>
        <pc:sldMkLst>
          <pc:docMk/>
          <pc:sldMk cId="28005162" sldId="316"/>
        </pc:sldMkLst>
        <pc:spChg chg="mod">
          <ac:chgData name="Janet Robinson" userId="34fb1961-668a-497a-9978-ec323bb994be" providerId="ADAL" clId="{29CF1E5A-68D9-42B1-885C-C5E806FB4FB8}" dt="2021-12-30T17:45:56.757" v="6220" actId="207"/>
          <ac:spMkLst>
            <pc:docMk/>
            <pc:sldMk cId="28005162" sldId="316"/>
            <ac:spMk id="4" creationId="{1805C038-0DBB-4451-97A2-F6C81B091EAD}"/>
          </ac:spMkLst>
        </pc:spChg>
      </pc:sldChg>
      <pc:sldChg chg="modSp add mod modAnim">
        <pc:chgData name="Janet Robinson" userId="34fb1961-668a-497a-9978-ec323bb994be" providerId="ADAL" clId="{29CF1E5A-68D9-42B1-885C-C5E806FB4FB8}" dt="2021-12-29T03:13:49.617" v="5697" actId="113"/>
        <pc:sldMkLst>
          <pc:docMk/>
          <pc:sldMk cId="2290023690" sldId="317"/>
        </pc:sldMkLst>
        <pc:spChg chg="mod">
          <ac:chgData name="Janet Robinson" userId="34fb1961-668a-497a-9978-ec323bb994be" providerId="ADAL" clId="{29CF1E5A-68D9-42B1-885C-C5E806FB4FB8}" dt="2021-12-29T03:13:49.617" v="5697" actId="113"/>
          <ac:spMkLst>
            <pc:docMk/>
            <pc:sldMk cId="2290023690" sldId="317"/>
            <ac:spMk id="4" creationId="{1805C038-0DBB-4451-97A2-F6C81B091EAD}"/>
          </ac:spMkLst>
        </pc:spChg>
      </pc:sldChg>
      <pc:sldChg chg="modSp add mod ord modAnim">
        <pc:chgData name="Janet Robinson" userId="34fb1961-668a-497a-9978-ec323bb994be" providerId="ADAL" clId="{29CF1E5A-68D9-42B1-885C-C5E806FB4FB8}" dt="2021-12-29T03:07:54.141" v="5604"/>
        <pc:sldMkLst>
          <pc:docMk/>
          <pc:sldMk cId="3647481942" sldId="318"/>
        </pc:sldMkLst>
        <pc:spChg chg="mod">
          <ac:chgData name="Janet Robinson" userId="34fb1961-668a-497a-9978-ec323bb994be" providerId="ADAL" clId="{29CF1E5A-68D9-42B1-885C-C5E806FB4FB8}" dt="2021-12-29T03:07:30.238" v="5600" actId="207"/>
          <ac:spMkLst>
            <pc:docMk/>
            <pc:sldMk cId="3647481942" sldId="318"/>
            <ac:spMk id="4" creationId="{1805C038-0DBB-4451-97A2-F6C81B091EAD}"/>
          </ac:spMkLst>
        </pc:spChg>
      </pc:sldChg>
      <pc:sldChg chg="modSp add mod">
        <pc:chgData name="Janet Robinson" userId="34fb1961-668a-497a-9978-ec323bb994be" providerId="ADAL" clId="{29CF1E5A-68D9-42B1-885C-C5E806FB4FB8}" dt="2021-12-30T17:42:34.502" v="6186" actId="403"/>
        <pc:sldMkLst>
          <pc:docMk/>
          <pc:sldMk cId="259513384" sldId="319"/>
        </pc:sldMkLst>
        <pc:spChg chg="mod">
          <ac:chgData name="Janet Robinson" userId="34fb1961-668a-497a-9978-ec323bb994be" providerId="ADAL" clId="{29CF1E5A-68D9-42B1-885C-C5E806FB4FB8}" dt="2021-12-30T17:42:34.502" v="6186" actId="403"/>
          <ac:spMkLst>
            <pc:docMk/>
            <pc:sldMk cId="259513384" sldId="319"/>
            <ac:spMk id="4" creationId="{1805C038-0DBB-4451-97A2-F6C81B091EAD}"/>
          </ac:spMkLst>
        </pc:spChg>
      </pc:sldChg>
      <pc:sldChg chg="addSp modSp add mod ord setBg modAnim">
        <pc:chgData name="Janet Robinson" userId="34fb1961-668a-497a-9978-ec323bb994be" providerId="ADAL" clId="{29CF1E5A-68D9-42B1-885C-C5E806FB4FB8}" dt="2021-12-30T02:03:04.643" v="6166" actId="207"/>
        <pc:sldMkLst>
          <pc:docMk/>
          <pc:sldMk cId="1063486115" sldId="320"/>
        </pc:sldMkLst>
        <pc:spChg chg="mod">
          <ac:chgData name="Janet Robinson" userId="34fb1961-668a-497a-9978-ec323bb994be" providerId="ADAL" clId="{29CF1E5A-68D9-42B1-885C-C5E806FB4FB8}" dt="2021-12-30T02:03:04.643" v="6166" actId="207"/>
          <ac:spMkLst>
            <pc:docMk/>
            <pc:sldMk cId="1063486115" sldId="320"/>
            <ac:spMk id="2" creationId="{350456EC-6E6F-4A06-AE00-CD4B72664214}"/>
          </ac:spMkLst>
        </pc:spChg>
        <pc:spChg chg="mod">
          <ac:chgData name="Janet Robinson" userId="34fb1961-668a-497a-9978-ec323bb994be" providerId="ADAL" clId="{29CF1E5A-68D9-42B1-885C-C5E806FB4FB8}" dt="2021-12-30T02:00:04.131" v="6120" actId="27636"/>
          <ac:spMkLst>
            <pc:docMk/>
            <pc:sldMk cId="1063486115" sldId="320"/>
            <ac:spMk id="4" creationId="{1805C038-0DBB-4451-97A2-F6C81B091EAD}"/>
          </ac:spMkLst>
        </pc:spChg>
        <pc:picChg chg="add mod">
          <ac:chgData name="Janet Robinson" userId="34fb1961-668a-497a-9978-ec323bb994be" providerId="ADAL" clId="{29CF1E5A-68D9-42B1-885C-C5E806FB4FB8}" dt="2021-12-30T02:02:38.263" v="6132" actId="1076"/>
          <ac:picMkLst>
            <pc:docMk/>
            <pc:sldMk cId="1063486115" sldId="320"/>
            <ac:picMk id="5" creationId="{7927B22B-73E0-4B97-9BCB-2263E820E2AD}"/>
          </ac:picMkLst>
        </pc:picChg>
      </pc:sldChg>
      <pc:sldChg chg="mod modShow">
        <pc:chgData name="Janet Robinson" userId="34fb1961-668a-497a-9978-ec323bb994be" providerId="ADAL" clId="{29CF1E5A-68D9-42B1-885C-C5E806FB4FB8}" dt="2021-12-30T23:45:06.084" v="6274" actId="729"/>
        <pc:sldMkLst>
          <pc:docMk/>
          <pc:sldMk cId="1388495599" sldId="321"/>
        </pc:sldMkLst>
      </pc:sldChg>
      <pc:sldChg chg="mod modShow">
        <pc:chgData name="Janet Robinson" userId="34fb1961-668a-497a-9978-ec323bb994be" providerId="ADAL" clId="{29CF1E5A-68D9-42B1-885C-C5E806FB4FB8}" dt="2021-12-30T23:43:47.147" v="6269" actId="729"/>
        <pc:sldMkLst>
          <pc:docMk/>
          <pc:sldMk cId="2454227194" sldId="322"/>
        </pc:sldMkLst>
      </pc:sldChg>
      <pc:sldChg chg="delSp mod modShow">
        <pc:chgData name="Janet Robinson" userId="34fb1961-668a-497a-9978-ec323bb994be" providerId="ADAL" clId="{29CF1E5A-68D9-42B1-885C-C5E806FB4FB8}" dt="2021-12-30T23:44:00.911" v="6270" actId="729"/>
        <pc:sldMkLst>
          <pc:docMk/>
          <pc:sldMk cId="1330614760" sldId="323"/>
        </pc:sldMkLst>
        <pc:spChg chg="del">
          <ac:chgData name="Janet Robinson" userId="34fb1961-668a-497a-9978-ec323bb994be" providerId="ADAL" clId="{29CF1E5A-68D9-42B1-885C-C5E806FB4FB8}" dt="2021-12-30T17:37:09.459" v="6180" actId="478"/>
          <ac:spMkLst>
            <pc:docMk/>
            <pc:sldMk cId="1330614760" sldId="323"/>
            <ac:spMk id="2" creationId="{A0C05CAD-149B-468B-82E7-F2315627CD95}"/>
          </ac:spMkLst>
        </pc:spChg>
      </pc:sldChg>
      <pc:sldChg chg="add mod setBg modShow">
        <pc:chgData name="Janet Robinson" userId="34fb1961-668a-497a-9978-ec323bb994be" providerId="ADAL" clId="{29CF1E5A-68D9-42B1-885C-C5E806FB4FB8}" dt="2021-12-30T23:44:17.424" v="6272" actId="729"/>
        <pc:sldMkLst>
          <pc:docMk/>
          <pc:sldMk cId="575497171" sldId="324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7T03:26:4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01:58:25.33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59,'1351'0,"-1323"-1,45-9,-19 2,-43 7,1 0,-1-2,15-4,-26 7,1 0,-1 0,0 0,0 0,0 0,0 0,1 0,-1 0,0 0,0 0,0 0,0-1,0 1,1 0,-1 0,0 0,0 0,0 0,0-1,0 1,0 0,0 0,1 0,-1 0,0 0,0-1,0 1,0 0,0 0,0 0,0-1,0 1,0 0,0 0,0 0,0 0,0-1,0 1,0 0,0 0,0 0,0 0,-1-1,1 1,0 0,0 0,0 0,0 0,0-1,0 1,0 0,0 0,-1 0,1 0,0 0,0 0,0 0,0-1,-1 1,1 0,0 0,0 0,-11-6,2 3,0 0,0 1,0 0,-1 0,-15 0,-52 3,38 0,-399 0,416-1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17T03:26:4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15:18:12.5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0 225,'210'-9,"2"1,1193 8,-1310 3,139 21,89 40,-292-56,163 30,-113-31,21 3,243 27,-112-15,-195-18,471 52,-229-17,3 0,347-12,1678-27,-1950 27,-36-1,-196-28,-105 1,0-2,0-1,36-12,-36 10,-7 1,1 0,-1 0,-1-1,18-11,-30 17,0-1,0 0,0 0,0 0,0 0,-1 0,1-1,0 1,-1 0,1 0,0 0,-1-1,0 1,1 0,-1-1,0 1,1 0,-1-1,0 1,0 0,0-1,0 1,0 0,-1-1,1 1,0 0,-1-1,1 1,-1 0,1 0,-1-1,1 1,-1 0,0 0,-1-1,-4-7,0 0,0 0,-13-10,10 9,-4-4,0 1,-1 1,0 0,-24-15,31 24,-1 0,1 1,-1-1,0 1,1 1,-1-1,0 2,-10-1,-9-2,-113-17,-159-18,-303 1,163 38,424-2,0-1,1 0,-1-1,-16-6,13 4,0 1,-20-3,-89 4,35 2,-605-84,666 80,-806-91,770 88,39 3,-43 0,-400 6,255-18,40 0,-319 14,262 5,-58 12,213-8,-100-6,73-2,-163 11,-1 0,228-10,1 2,-68 11,48-2,-105 4,-64-15,86-1,-281 2,400 2,0 1,0 1,1 1,-1 1,-40 17,-8 2,-84 29,40-22,103-29,1 2,-1-1,1 2,0-1,1 2,-15 9,16-9,9-7,0 0,0 1,1-1,-1 0,0 1,1-1,-1 1,0-1,1 1,-1-1,1 1,-1-1,1 1,-1 0,1-1,-1 1,1 0,-1-1,1 1,0 0,0 0,-1-1,1 1,0 0,0 1,0-1,1 0,-1-1,1 1,-1 0,1-1,-1 1,1 0,0-1,-1 1,1-1,0 1,0-1,-1 1,1-1,0 0,0 1,0-1,1 1,6 1,0-1,0 1,14 0,307-1,-150-3,-109 1,80 2,-136 2,0 0,0 0,0 1,19 9,10 2,75 27,65 17,-16-27,225 15,-22-4,-257-16,3 0,-75-22,70-2,-25-1,-15 6,15 0,173-8,-1548 0,1062-9,19 0,-635 10,772-5,-113-19,22 1,134 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15:18:22.3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204 37,'590'10,"87"-2,-466-9,-48-5,165-28,-195 23,191 8,-161 5,-134-2,269 5,-215 0,128 25,-19 13,129 24,-282-62,1-2,58-2,41 2,13 15,447 26,-31-45,-540 3,39 6,-38-4,38 1,272-5,-332 0,1 0,-1 1,1 0,-1 1,1 0,-1 0,0 0,0 1,0 0,0 0,0 1,-1 0,0 0,7 6,-2 0,-1 0,0 1,0 0,-1 1,-1 0,10 16,-1-2,-11-18,-1-1,0 1,0 0,0 0,3 11,-7-17,-1 0,1 0,-1 0,0 0,1 0,-1-1,0 1,0 0,0 0,0 0,-1 0,1 0,-1 0,1 0,-1 0,1 0,-1 0,0-1,0 1,0 0,0-1,0 1,0-1,-1 1,1-1,-1 1,1-1,-1 0,-2 3,-5 1,1 0,-1-1,0 0,0 0,0-1,0 0,-1 0,1-1,-19 1,-7-1,-50-4,25 0,0 2,0-4,-68-12,44-5,57 14,1 0,-1 2,0 1,-36-2,-185-12,83 2,-140-1,158 10,-172-2,-1447 9,1590-9,-5 0,77 11,-112-4,48-23,122 15,0 3,-80-4,-543 13,444-2,189-2,0-1,-39-9,-48-5,100 16,12 1,0 0,-1-1,1 0,0-1,0 0,0-1,0 0,-14-7,-44-23,61 30,0 0,0 1,-1 0,1 0,-1 0,0 1,1 1,-1-1,0 1,-10 2,0-1,4-1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15:18:28.0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1,'104'-1,"565"15,-106 35,-447-38,815 34,-768-41,190 12,127 2,489-19,126 2,-512 15,-551-14,-1 1,58 13,57 27,-69-20,673 173,-734-192,18 4,1-1,0-2,0-1,50-2,71-3,74-3,-227 4,0 0,-1-1,1 1,0-1,0 0,0 1,-1-1,1-1,0 1,-1 0,1-1,-1 1,0-1,1 0,-1 0,0 1,0-2,3-2,-1-1,-1 0,1 0,-1 0,-1-1,1 1,2-11,5-14,27-56,-31 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15:18:28.4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15:18:32.3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8480 212,'0'0,"0"0,1 0,-1-1,0 1,0 0,1 0,-1-1,0 1,0 0,0 0,1-1,-1 1,0 0,0-1,0 1,0 0,0 0,0-1,1 1,-1 0,0-1,0 1,0 0,0-1,0 1,0 0,0-1,0 1,-1 0,1-1,0 1,0 0,0-1,0 1,0 0,0 0,-1-1,1 1,0 0,0-1,-18-8,-45-10,-2 2,-67-8,31 6,-115-22,0 9,-2 10,-255 7,462 15,0 0,0 1,0 0,0 0,0 1,1 1,-1 0,0 0,1 1,-18 10,-89 45,104-53,0 0,-1-1,1-1,-1 0,-26 4,0 0,-8 3,-116 24,53-11,72-14,-56 7,-280 14,67-7,299-23,-165 21,150-18,1 2,0 0,0 2,0 1,-24 12,42-18,0 0,1 0,-1 0,-6 8,10-11,1 0,-1 1,1-1,-1 1,1-1,-1 0,1 1,0-1,-1 1,1-1,0 1,-1-1,1 1,0-1,0 1,-1 0,1-1,0 1,0-1,0 1,0 0,0-1,0 1,0-1,0 1,0-1,0 1,0 0,0-1,1 1,-1-1,0 1,0-1,0 1,1-1,-1 1,0-1,1 1,-1-1,1 1,-1-1,0 1,1-1,-1 0,1 1,-1-1,1 0,-1 1,1-1,-1 0,1 0,0 1,-1-1,2 0,10 3,0 0,1-1,0 0,-1-1,1 0,20-2,-11 0,201-10,321-56,-421 47,189-29,2 22,189 25,-253 4,-54 8,-188-11,-1 1,1-1,-1-1,0 0,0 0,0 0,0-1,0 0,0 0,-1 0,1-1,10-9,-6 4,0 0,-1 0,-1-1,0-1,0 1,8-14,-17 24,0-1,1 1,-1 0,0-1,0 1,1 0,-1-1,0 1,0 0,0-1,0 1,1-1,-1 1,0 0,0-1,0 1,0-1,0 1,0 0,0-1,0 1,0-1,0 1,0 0,0-1,-1 1,1-1,0 1,0 0,0-1,0 1,-1 0,1-1,0 1,0 0,-1-1,1 1,0 0,-1 0,1-1,0 1,-1 0,1 0,-1-1,-21-2,-8 6,1 2,0 0,1 2,-30 11,-9 2,40-13,-822 204,684-173,-63 12,61-24,-335 8,-746-36,1140 11,14-1,-332-8,-131-63,405 39,-273-10,265 26,23 1,-258-11,310 10,-52-3,-1201 12,1057-23,211 14,46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8T22:43:18.5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 3,'425'-2,"472"5,4 65,-572-9,-15-2,-167-41,201 27,46 7,-129-19,230 16,-425-42,380 41,178-23,71-24,-671-1,0-2,0-1,0-1,-1-1,48-20,-30 11,-7 4,0-2,-1-1,-1-2,35-22,-70 38,0 0,0 1,0-1,0 0,0 1,-1-1,1 0,0 0,0 0,-1 0,1 0,0 1,0-3,-1 2,0 1,0 0,0-1,0 1,0 0,0-1,0 1,0 0,0-1,-1 1,1 0,0-1,0 1,0 0,0 0,0-1,-1 1,1 0,0-1,0 1,-1 0,1 0,0 0,0-1,-1 1,1 0,0 0,0 0,-1-1,-3 0,0 0,1 0,-1 0,0 0,0 1,-5-1,-268 0,153 3,12 0,-260-2,322-2,0-3,1-1,0-2,0-3,1-2,-66-26,89 30,-1 0,0 2,-1 1,-28-3,-108-3,81 8,40 1,-423-46,432 45,-1 2,0 1,0 2,0 1,-38 8,-20 0,-747 29,-596-39,732 0,566-9,-4 0,-506 10,621 1,-1 2,1 1,1 1,-1 1,-35 15,58-21,-11 4,0 0,0 1,1 1,0 0,-17 13,26-17,0 1,0-1,1 1,-1-1,1 1,-1 0,1 1,1-1,-1 0,0 1,1 0,0-1,0 1,1 0,-1 0,1 0,0 0,1 0,-1 6,1-9,0 0,0 0,1 0,-1 1,1-1,-1 0,1 0,0 0,-1-1,1 1,0 0,1 0,-1 0,0-1,0 1,1 0,-1-1,1 1,-1-1,1 0,0 1,0-1,-1 0,1 0,0 0,0 0,0-1,0 1,0 0,0-1,0 0,3 1,8 1,0 0,0-2,26 0,-25-1,380 14,-357-11,-16-1,0 1,0 1,0 0,37 12,-38-9,1-1,0 0,27 1,10 2,478 76,-460-80,23 4,-85-6,43 7,108 4,-97-12,77 12,69 20,-135-19,102 17,191 29,-140-32,27 3,-204-22,443 57,-172-60,-194-7,1548 1,-1648-3,0 0,0-2,0-2,39-12,-27 6,50-7,-88 19,0-1,-1 0,1 0,-1 0,0-1,1 0,-1 0,8-6,23-12,-20 13,-1-1,1 0,-2-1,15-13,14-9,18-3,-34 21,-26 14,0 0,-1 0,1-1,0 1,-1 0,1 0,-1-1,1 1,-1-1,1 1,-1 0,1-1,-1 1,1-1,-1 1,1-1,-1 0,0 1,1-1,-1 1,0-1,1-1,-2 2,1 0,0-1,-1 1,1-1,-1 1,1 0,-1 0,1-1,0 1,-1 0,1 0,-1-1,1 1,-1 0,0 0,1 0,-1 0,1 0,-1 0,0 0,-35-1,-86 17,72-8,-78 3,-1392-13,1346-6,2-1,-1211 10,1126-10,-3 0,-780 9,1024 1,1 1,0 0,-29 9,26-6,-37 5,-336 12,105-13,-121 0,251-11,-104 2,245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01:58:17.84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20,'788'0,"-750"-1,38-8,26 0,165 8,-124 2,-117-1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F2BDD-A04E-498D-BC41-145873A1DB39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D1E18-8FB2-4DF8-A28C-EEEBB0C16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51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B5ECE-FF8F-44EC-B5D1-A361C7850A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2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56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8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19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2085C-C993-45B2-A71A-03B1DFBF4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4F9D7-98C1-4128-9472-1AFFF80DF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86786-3BC1-4A40-84D1-400CAE3DF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5AB9-701F-46E6-9D0E-2FFAB3F5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5E8EB-CDD4-4468-9C41-73B72E49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63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4E3FF-27F8-4699-9949-7D79A5AB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6C4EA-CA83-4898-B093-F95AC9C8B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DB0EA-273E-4342-8104-696351079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FE4D2-CBF5-401C-A46F-123A3E33E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727D3-BAB5-4FD5-9D4F-87AA47460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32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5C0F-D000-400C-B7CD-220729E8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F0DF-661A-4FCC-B253-08999559F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7B196-2F2E-40DD-B0D1-194BFB4A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27374-09EF-4554-A390-67B9C17E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D63F8-5D33-4CBB-9182-2C178006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0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0BFF8-4655-48F7-832F-B4A906036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09715-0AE4-4DE5-8EF2-2D1951636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41B9-1393-4FFC-BCD7-4325D70C9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8C6DF-454A-4F54-8E01-0354022C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F27BC-C723-437A-A93D-8A0E2F1C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9FF7E-18A7-46EF-A000-EB0488483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1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3AFF1-E951-4426-97E0-E35DEF777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950C2-D48D-4A0C-95BA-12251E011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DB4D9-23D1-43F8-BB15-45734FD3B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89D658-10D6-4D07-8A4B-953571049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CA2C94-2B1A-4855-B50B-199639620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BBE36E-AB09-4CB4-957D-3AF657BAF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15C367-1AF8-46AD-A40C-B96A8590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F451F-29B3-480C-BDC4-548EA9163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88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23FF-364D-4352-99F9-8FE6728D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83A11-E2F0-414B-AEA9-33F04D1E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CC323-F63E-4EB1-B288-E1165C44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543B4-E64E-4BDF-9040-2E659B3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68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F6312-DFA0-47A6-88F0-7F9F078D2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93BB5-A273-4A81-84A1-2DD8AFA5A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FDD01-F82E-4269-B480-7E2CC0DE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9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5363-14D4-4F6B-97FB-8879720B4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303A-C697-4D02-84ED-33478925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152C8-8B43-4683-BA47-ABEBB7584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1E65D-D616-4EA3-961E-D006E528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87205-D12E-44CB-844B-92D595DC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4E20B-CEF3-4A08-84D4-86C424C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0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24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C2C5-E01C-496D-B16F-42C848CA7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41A92-11C2-45EF-BA44-C5A114788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7C025-8B2C-43F7-B763-F89093868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34019-3E19-494D-B5AD-8A77DB1D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E63DD-8C67-4C67-B905-9BB0E0D64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6D8AB-07E5-40CB-B04C-E0AE82EF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0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2198-4DA6-46C8-B7F8-B9BDAA37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AC1BF-8549-4DA4-8BD1-502F08162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E6C1C-2FDD-4969-805E-2D30BD36C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50F91-35D7-478D-BFFF-EB58F3B93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3088B-F505-413B-8C59-E712D304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9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15FA1-5D05-4392-AFFD-BD9B71F35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0755A-29C6-453A-8AF3-8D37CA4A9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2AFB2-CD22-45B9-8724-C65950B8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BD403-E97D-4285-950B-8C4330937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7E5F4-89C9-4201-B320-C301EDAD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0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71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8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6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9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7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5C02C-67B8-4A5A-B0AF-5F940B30F448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E7860-0F91-4985-BE6C-41949BAE7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3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519890-0D73-40C2-8109-CA70EC26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6A81B-8FEA-4F9B-89E6-9CC471C2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2B670-D0C4-4D8F-A9CE-2C7AA6464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FE796-BBF1-438B-964D-934D3A8CC904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D9910-FCE2-467A-981A-EDDBFE69F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B91B7-00B5-497E-9F32-82154B178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A0A08-8A30-4631-A9CA-464FA7F6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1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6.xml"/><Relationship Id="rId1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skn.net/club-documents/1116-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160.png"/><Relationship Id="rId4" Type="http://schemas.openxmlformats.org/officeDocument/2006/relationships/customXml" Target="../ink/ink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9BEA0-B6BC-47B6-AA0D-86E8D83F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+mn-lt"/>
              </a:rPr>
              <a:t>2021 ANNUAL MEMBERSHIP MEETING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1B47B68-0ED8-4908-9935-9C30B796F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70" y="2187286"/>
            <a:ext cx="5097957" cy="23912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74085-B511-46BA-81D7-99BD5BA236E2}"/>
              </a:ext>
            </a:extLst>
          </p:cNvPr>
          <p:cNvSpPr txBox="1"/>
          <p:nvPr/>
        </p:nvSpPr>
        <p:spPr>
          <a:xfrm>
            <a:off x="2226768" y="5172238"/>
            <a:ext cx="4572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December 30, 2021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768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5F958-7965-4632-A57C-6D1C98AF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583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122F3-BADF-46B7-B2EF-B64EC7070BB7}"/>
              </a:ext>
            </a:extLst>
          </p:cNvPr>
          <p:cNvSpPr txBox="1"/>
          <p:nvPr/>
        </p:nvSpPr>
        <p:spPr>
          <a:xfrm>
            <a:off x="628650" y="451148"/>
            <a:ext cx="5856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2022 Pool Sessions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CA9D5-11F3-480D-B9B8-01371B47E232}"/>
              </a:ext>
            </a:extLst>
          </p:cNvPr>
          <p:cNvSpPr txBox="1"/>
          <p:nvPr/>
        </p:nvSpPr>
        <p:spPr>
          <a:xfrm>
            <a:off x="1297641" y="1543595"/>
            <a:ext cx="59368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Sunday, January 30</a:t>
            </a:r>
          </a:p>
          <a:p>
            <a:pPr marL="685800" marR="0" lvl="0" indent="-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Sunday, March 13</a:t>
            </a:r>
          </a:p>
          <a:p>
            <a:pPr marL="685800" marR="0" lvl="0" indent="-6858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Sunday, April 10</a:t>
            </a:r>
            <a:endParaRPr lang="en-US" sz="4800" dirty="0">
              <a:solidFill>
                <a:srgbClr val="0070C0"/>
              </a:solidFill>
              <a:effectLst/>
              <a:latin typeface="Calibri" panose="020F0502020204030204" pitchFamily="34" charset="0"/>
              <a:ea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922FAC-1AAE-4652-9801-2D05ABCC7821}"/>
              </a:ext>
            </a:extLst>
          </p:cNvPr>
          <p:cNvSpPr txBox="1"/>
          <p:nvPr/>
        </p:nvSpPr>
        <p:spPr>
          <a:xfrm>
            <a:off x="166254" y="5183718"/>
            <a:ext cx="8977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 – 4 pm; skills first half, open pool second half  </a:t>
            </a:r>
          </a:p>
          <a:p>
            <a:r>
              <a:rPr lang="en-US" sz="3600" dirty="0"/>
              <a:t>Riverton Pool, Forest Avenue, Portland</a:t>
            </a:r>
          </a:p>
        </p:txBody>
      </p:sp>
    </p:spTree>
    <p:extLst>
      <p:ext uri="{BB962C8B-B14F-4D97-AF65-F5344CB8AC3E}">
        <p14:creationId xmlns:p14="http://schemas.microsoft.com/office/powerpoint/2010/main" val="156288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5F958-7965-4632-A57C-6D1C98AF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583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122F3-BADF-46B7-B2EF-B64EC7070BB7}"/>
              </a:ext>
            </a:extLst>
          </p:cNvPr>
          <p:cNvSpPr txBox="1"/>
          <p:nvPr/>
        </p:nvSpPr>
        <p:spPr>
          <a:xfrm>
            <a:off x="628650" y="150788"/>
            <a:ext cx="8784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Professional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CA9D5-11F3-480D-B9B8-01371B47E232}"/>
              </a:ext>
            </a:extLst>
          </p:cNvPr>
          <p:cNvSpPr txBox="1"/>
          <p:nvPr/>
        </p:nvSpPr>
        <p:spPr>
          <a:xfrm>
            <a:off x="323746" y="1709815"/>
            <a:ext cx="89355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John Carmody, 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BC Coastal Navigational and Tidal Planning:  January 8 (+ second session)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4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Nancy Zane,  </a:t>
            </a: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Wilderness First Aid Afloat (WFAA)  date TBD; stay tuned!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66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5F958-7965-4632-A57C-6D1C98AF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583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122F3-BADF-46B7-B2EF-B64EC7070BB7}"/>
              </a:ext>
            </a:extLst>
          </p:cNvPr>
          <p:cNvSpPr txBox="1"/>
          <p:nvPr/>
        </p:nvSpPr>
        <p:spPr>
          <a:xfrm>
            <a:off x="628650" y="150788"/>
            <a:ext cx="8784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SMSKN Peer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CA9D5-11F3-480D-B9B8-01371B47E232}"/>
              </a:ext>
            </a:extLst>
          </p:cNvPr>
          <p:cNvSpPr txBox="1"/>
          <p:nvPr/>
        </p:nvSpPr>
        <p:spPr>
          <a:xfrm>
            <a:off x="302558" y="1224906"/>
            <a:ext cx="89355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Continued skills sessions:  edging and bracing, rolling, rescues, etc. 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4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Themed Paddles: training sessions followed by practice paddle 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4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Mentored paddles:  Partners for organizing or paddling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8965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5F958-7965-4632-A57C-6D1C98AF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583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122F3-BADF-46B7-B2EF-B64EC7070BB7}"/>
              </a:ext>
            </a:extLst>
          </p:cNvPr>
          <p:cNvSpPr txBox="1"/>
          <p:nvPr/>
        </p:nvSpPr>
        <p:spPr>
          <a:xfrm>
            <a:off x="628650" y="150788"/>
            <a:ext cx="8784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Survey coming!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BAABF-899C-4C65-9FF3-314C2DBF9D9B}"/>
              </a:ext>
            </a:extLst>
          </p:cNvPr>
          <p:cNvSpPr txBox="1"/>
          <p:nvPr/>
        </p:nvSpPr>
        <p:spPr>
          <a:xfrm>
            <a:off x="628650" y="2188396"/>
            <a:ext cx="837151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What other training would you like?</a:t>
            </a:r>
          </a:p>
          <a:p>
            <a:endParaRPr lang="en-US" sz="4800" dirty="0"/>
          </a:p>
          <a:p>
            <a:r>
              <a:rPr lang="en-US" sz="4800" dirty="0"/>
              <a:t>Could you volunteer?</a:t>
            </a:r>
          </a:p>
          <a:p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4028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III. What’s New in SMSKN?</a:t>
            </a:r>
          </a:p>
        </p:txBody>
      </p:sp>
    </p:spTree>
    <p:extLst>
      <p:ext uri="{BB962C8B-B14F-4D97-AF65-F5344CB8AC3E}">
        <p14:creationId xmlns:p14="http://schemas.microsoft.com/office/powerpoint/2010/main" val="167062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01038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1. Adoption Announcement!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2E7DF0-2FFA-409A-9B98-ABC653C7C533}"/>
              </a:ext>
            </a:extLst>
          </p:cNvPr>
          <p:cNvSpPr txBox="1"/>
          <p:nvPr/>
        </p:nvSpPr>
        <p:spPr>
          <a:xfrm>
            <a:off x="2614395" y="6085820"/>
            <a:ext cx="4532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Deidre St. Louis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2BCA0-8C91-4B5D-BAAE-82C2DAB25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09" y="1885084"/>
            <a:ext cx="5631873" cy="393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56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5740A8-461B-43FB-BDDF-0402BF72CCAA}"/>
              </a:ext>
            </a:extLst>
          </p:cNvPr>
          <p:cNvSpPr/>
          <p:nvPr/>
        </p:nvSpPr>
        <p:spPr>
          <a:xfrm>
            <a:off x="2442702" y="1415846"/>
            <a:ext cx="4258596" cy="92914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The adoption has been approved!</a:t>
            </a:r>
          </a:p>
        </p:txBody>
      </p:sp>
    </p:spTree>
    <p:extLst>
      <p:ext uri="{BB962C8B-B14F-4D97-AF65-F5344CB8AC3E}">
        <p14:creationId xmlns:p14="http://schemas.microsoft.com/office/powerpoint/2010/main" val="1388495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D19483-8089-4F43-AA37-C1040641F6A9}"/>
              </a:ext>
            </a:extLst>
          </p:cNvPr>
          <p:cNvSpPr/>
          <p:nvPr/>
        </p:nvSpPr>
        <p:spPr>
          <a:xfrm>
            <a:off x="2442703" y="1670255"/>
            <a:ext cx="4192229" cy="70792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Is it a baby girl? A baby boy?</a:t>
            </a:r>
          </a:p>
        </p:txBody>
      </p:sp>
    </p:spTree>
    <p:extLst>
      <p:ext uri="{BB962C8B-B14F-4D97-AF65-F5344CB8AC3E}">
        <p14:creationId xmlns:p14="http://schemas.microsoft.com/office/powerpoint/2010/main" val="1008883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7CC42A-87F2-4D51-B5D8-3432FC1655DE}"/>
              </a:ext>
            </a:extLst>
          </p:cNvPr>
          <p:cNvSpPr/>
          <p:nvPr/>
        </p:nvSpPr>
        <p:spPr>
          <a:xfrm>
            <a:off x="2354212" y="1543051"/>
            <a:ext cx="4258597" cy="123886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No. It’s a MITA island!</a:t>
            </a:r>
          </a:p>
        </p:txBody>
      </p:sp>
    </p:spTree>
    <p:extLst>
      <p:ext uri="{BB962C8B-B14F-4D97-AF65-F5344CB8AC3E}">
        <p14:creationId xmlns:p14="http://schemas.microsoft.com/office/powerpoint/2010/main" val="4144528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outdoor, water, sky, ground&#10;&#10;Description automatically generated">
            <a:extLst>
              <a:ext uri="{FF2B5EF4-FFF2-40B4-BE49-F238E27FC236}">
                <a16:creationId xmlns:a16="http://schemas.microsoft.com/office/drawing/2014/main" id="{BC7C2780-3067-484E-9161-D4A1912B0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34" y="857250"/>
            <a:ext cx="7739330" cy="51595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5C743-0E6B-444D-B478-9BB40C3A7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131" y="1061922"/>
            <a:ext cx="3231740" cy="1642564"/>
          </a:xfrm>
        </p:spPr>
        <p:txBody>
          <a:bodyPr/>
          <a:lstStyle/>
          <a:p>
            <a:pPr algn="ctr"/>
            <a:r>
              <a:rPr lang="en-US" dirty="0"/>
              <a:t>Our baby: </a:t>
            </a:r>
            <a:br>
              <a:rPr lang="en-US" dirty="0"/>
            </a:br>
            <a:r>
              <a:rPr lang="en-US" dirty="0"/>
              <a:t>Cow Island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2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20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What We’ll Talk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A83E-E2CC-4F89-AF85-45D22356F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489" y="1253331"/>
            <a:ext cx="7886700" cy="4351338"/>
          </a:xfrm>
        </p:spPr>
        <p:txBody>
          <a:bodyPr>
            <a:normAutofit/>
          </a:bodyPr>
          <a:lstStyle/>
          <a:p>
            <a:endParaRPr lang="en-US" sz="4000" dirty="0"/>
          </a:p>
          <a:p>
            <a:pPr marL="857250" indent="-857250">
              <a:buFont typeface="+mj-lt"/>
              <a:buAutoNum type="romanUcPeriod"/>
            </a:pPr>
            <a:r>
              <a:rPr lang="en-US" sz="4400" dirty="0"/>
              <a:t>SMSKN Overview and Recap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4400" dirty="0"/>
              <a:t>Skills Committee Update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4400" dirty="0"/>
              <a:t>What’s New in SMSKN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4400" dirty="0"/>
              <a:t>Board Elections</a:t>
            </a:r>
          </a:p>
          <a:p>
            <a:pPr marL="857250" indent="-857250">
              <a:buFont typeface="+mj-lt"/>
              <a:buAutoNum type="romanUcPeriod"/>
            </a:pPr>
            <a:r>
              <a:rPr lang="en-US" sz="4400" dirty="0"/>
              <a:t>Discussion 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4039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E2EA8F-63AC-410B-9D56-82ECFA58DF2E}"/>
              </a:ext>
            </a:extLst>
          </p:cNvPr>
          <p:cNvSpPr/>
          <p:nvPr/>
        </p:nvSpPr>
        <p:spPr>
          <a:xfrm>
            <a:off x="1573469" y="1205681"/>
            <a:ext cx="5997063" cy="91808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Maine Island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Trail</a:t>
            </a: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77F373-EA99-42FD-B043-B5EEF6397C61}"/>
              </a:ext>
            </a:extLst>
          </p:cNvPr>
          <p:cNvSpPr/>
          <p:nvPr/>
        </p:nvSpPr>
        <p:spPr>
          <a:xfrm>
            <a:off x="1613106" y="2671301"/>
            <a:ext cx="5917790" cy="284275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375 mile water trail extending length of Maine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Route is undefined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Connects over 240 islands and mainland sites which allow public access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Lands owned by various entities</a:t>
            </a:r>
          </a:p>
        </p:txBody>
      </p:sp>
    </p:spTree>
    <p:extLst>
      <p:ext uri="{BB962C8B-B14F-4D97-AF65-F5344CB8AC3E}">
        <p14:creationId xmlns:p14="http://schemas.microsoft.com/office/powerpoint/2010/main" val="3898447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E2EA8F-63AC-410B-9D56-82ECFA58DF2E}"/>
              </a:ext>
            </a:extLst>
          </p:cNvPr>
          <p:cNvSpPr/>
          <p:nvPr/>
        </p:nvSpPr>
        <p:spPr>
          <a:xfrm>
            <a:off x="1573469" y="1205681"/>
            <a:ext cx="5997063" cy="91808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MITA – Maine Island 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Trail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Association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77F373-EA99-42FD-B043-B5EEF6397C61}"/>
              </a:ext>
            </a:extLst>
          </p:cNvPr>
          <p:cNvSpPr/>
          <p:nvPr/>
        </p:nvSpPr>
        <p:spPr>
          <a:xfrm>
            <a:off x="1613106" y="2671301"/>
            <a:ext cx="5917790" cy="284275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Non-profit based in Portland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Handshake agreements with landowners for public access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Multiple volunteer programs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Island adoption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Monitor skippers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Island clean-ups</a:t>
            </a:r>
          </a:p>
        </p:txBody>
      </p:sp>
    </p:spTree>
    <p:extLst>
      <p:ext uri="{BB962C8B-B14F-4D97-AF65-F5344CB8AC3E}">
        <p14:creationId xmlns:p14="http://schemas.microsoft.com/office/powerpoint/2010/main" val="2109697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76616CB-BBCA-437C-B618-662C37307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6902" y="1500188"/>
            <a:ext cx="5143500" cy="3857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965995-7C8C-4F72-AA0D-C65953EEF490}"/>
              </a:ext>
            </a:extLst>
          </p:cNvPr>
          <p:cNvSpPr txBox="1"/>
          <p:nvPr/>
        </p:nvSpPr>
        <p:spPr>
          <a:xfrm>
            <a:off x="2399839" y="3924508"/>
            <a:ext cx="741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Portland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94653-BFB3-482E-81F0-7C5BE59142C1}"/>
              </a:ext>
            </a:extLst>
          </p:cNvPr>
          <p:cNvSpPr txBox="1"/>
          <p:nvPr/>
        </p:nvSpPr>
        <p:spPr>
          <a:xfrm>
            <a:off x="4170882" y="4063009"/>
            <a:ext cx="7411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Peaks Island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ECCEBC-3B19-4A09-8449-E51E1E5BB952}"/>
              </a:ext>
            </a:extLst>
          </p:cNvPr>
          <p:cNvSpPr txBox="1"/>
          <p:nvPr/>
        </p:nvSpPr>
        <p:spPr>
          <a:xfrm>
            <a:off x="3745022" y="1785155"/>
            <a:ext cx="851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Falmouth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F153D-2EF4-4928-985D-EFF30D657A6E}"/>
              </a:ext>
            </a:extLst>
          </p:cNvPr>
          <p:cNvSpPr txBox="1"/>
          <p:nvPr/>
        </p:nvSpPr>
        <p:spPr>
          <a:xfrm>
            <a:off x="5350440" y="1628180"/>
            <a:ext cx="9291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Great Chebeague Island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F22E9F7-726F-4DB7-81E3-1E0BC78213C7}"/>
              </a:ext>
            </a:extLst>
          </p:cNvPr>
          <p:cNvSpPr/>
          <p:nvPr/>
        </p:nvSpPr>
        <p:spPr>
          <a:xfrm rot="1912730">
            <a:off x="3745643" y="2843150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Cow</a:t>
            </a:r>
          </a:p>
        </p:txBody>
      </p:sp>
    </p:spTree>
    <p:extLst>
      <p:ext uri="{BB962C8B-B14F-4D97-AF65-F5344CB8AC3E}">
        <p14:creationId xmlns:p14="http://schemas.microsoft.com/office/powerpoint/2010/main" val="1330614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498897C6-D552-4A0A-8C86-4780BA9E78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DDDE1B5-8751-437C-806B-F3880A5AD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6AE05-B163-4EA5-9F1E-37089E47ACAB}"/>
              </a:ext>
            </a:extLst>
          </p:cNvPr>
          <p:cNvSpPr txBox="1"/>
          <p:nvPr/>
        </p:nvSpPr>
        <p:spPr>
          <a:xfrm>
            <a:off x="5829300" y="2671302"/>
            <a:ext cx="951271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b="1" dirty="0"/>
              <a:t>Great Diamond Island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4DFF335-A0D1-4F77-A332-DAF54F4F0ABA}"/>
                  </a:ext>
                </a:extLst>
              </p14:cNvPr>
              <p14:cNvContentPartPr/>
              <p14:nvPr/>
            </p14:nvContentPartPr>
            <p14:xfrm>
              <a:off x="8538994" y="1177583"/>
              <a:ext cx="270" cy="27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4DFF335-A0D1-4F77-A332-DAF54F4F0A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32244" y="1170833"/>
                <a:ext cx="1350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6463B1B-D81A-49DF-8A83-BDAC0E770460}"/>
                  </a:ext>
                </a:extLst>
              </p14:cNvPr>
              <p14:cNvContentPartPr/>
              <p14:nvPr/>
            </p14:nvContentPartPr>
            <p14:xfrm>
              <a:off x="4667734" y="3201773"/>
              <a:ext cx="270" cy="27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6463B1B-D81A-49DF-8A83-BDAC0E7704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0984" y="3195023"/>
                <a:ext cx="13500" cy="135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Oval 27">
            <a:extLst>
              <a:ext uri="{FF2B5EF4-FFF2-40B4-BE49-F238E27FC236}">
                <a16:creationId xmlns:a16="http://schemas.microsoft.com/office/drawing/2014/main" id="{5F0E3848-DCFB-482D-AFE5-044C3B98E3AA}"/>
              </a:ext>
            </a:extLst>
          </p:cNvPr>
          <p:cNvSpPr/>
          <p:nvPr/>
        </p:nvSpPr>
        <p:spPr>
          <a:xfrm>
            <a:off x="6689369" y="1535435"/>
            <a:ext cx="728096" cy="69491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1"/>
              </a:solidFill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82EBB22B-9BA5-4098-8521-1FDB2B2F7759}"/>
              </a:ext>
            </a:extLst>
          </p:cNvPr>
          <p:cNvSpPr/>
          <p:nvPr/>
        </p:nvSpPr>
        <p:spPr>
          <a:xfrm>
            <a:off x="5829300" y="1628180"/>
            <a:ext cx="733806" cy="36347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Cow</a:t>
            </a:r>
          </a:p>
        </p:txBody>
      </p:sp>
      <p:sp>
        <p:nvSpPr>
          <p:cNvPr id="31" name="Arrow: Left 30">
            <a:extLst>
              <a:ext uri="{FF2B5EF4-FFF2-40B4-BE49-F238E27FC236}">
                <a16:creationId xmlns:a16="http://schemas.microsoft.com/office/drawing/2014/main" id="{B97A62C3-E3E7-4BCC-B2B7-C137BB1F74B0}"/>
              </a:ext>
            </a:extLst>
          </p:cNvPr>
          <p:cNvSpPr/>
          <p:nvPr/>
        </p:nvSpPr>
        <p:spPr>
          <a:xfrm rot="19405692">
            <a:off x="3174325" y="3156611"/>
            <a:ext cx="1425722" cy="363474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East End Beach</a:t>
            </a:r>
          </a:p>
        </p:txBody>
      </p: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2BC0E1EB-2A88-4A5E-8CB2-75AA6BADE9D4}"/>
              </a:ext>
            </a:extLst>
          </p:cNvPr>
          <p:cNvCxnSpPr>
            <a:cxnSpLocks/>
          </p:cNvCxnSpPr>
          <p:nvPr/>
        </p:nvCxnSpPr>
        <p:spPr>
          <a:xfrm flipV="1">
            <a:off x="3314701" y="1991654"/>
            <a:ext cx="3374668" cy="1830022"/>
          </a:xfrm>
          <a:prstGeom prst="curvedConnector3">
            <a:avLst>
              <a:gd name="adj1" fmla="val 67372"/>
            </a:avLst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D78379-3C46-4394-9D79-F916770A6EBC}"/>
              </a:ext>
            </a:extLst>
          </p:cNvPr>
          <p:cNvSpPr/>
          <p:nvPr/>
        </p:nvSpPr>
        <p:spPr>
          <a:xfrm rot="20106197">
            <a:off x="4483992" y="3169077"/>
            <a:ext cx="873516" cy="27846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~ 2.5 NM</a:t>
            </a:r>
          </a:p>
        </p:txBody>
      </p:sp>
    </p:spTree>
    <p:extLst>
      <p:ext uri="{BB962C8B-B14F-4D97-AF65-F5344CB8AC3E}">
        <p14:creationId xmlns:p14="http://schemas.microsoft.com/office/powerpoint/2010/main" val="4176809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11FF-AE69-4B74-881B-C50422A92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101277"/>
            <a:ext cx="3276452" cy="146763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 dirty="0"/>
              <a:t>Cow Island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0747B-CA04-4E9A-B029-94F6B199AAF7}"/>
              </a:ext>
            </a:extLst>
          </p:cNvPr>
          <p:cNvSpPr txBox="1"/>
          <p:nvPr/>
        </p:nvSpPr>
        <p:spPr>
          <a:xfrm>
            <a:off x="480060" y="3011924"/>
            <a:ext cx="3182692" cy="24905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/>
              <a:t>26 acres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/>
              <a:t>Owned by </a:t>
            </a:r>
            <a:r>
              <a:rPr lang="en-US" sz="1650" dirty="0" err="1"/>
              <a:t>Rippleffect</a:t>
            </a:r>
            <a:endParaRPr lang="en-US" sz="1650" dirty="0"/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/>
              <a:t>MCHT owns conservation easement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/>
              <a:t>MITA stewards west side, where public access is allowed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/>
              <a:t>2 campsites, trail, kiosk, fire ring</a:t>
            </a:r>
          </a:p>
          <a:p>
            <a:pPr marL="214313"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50" dirty="0"/>
              <a:t>Private dock and east side for </a:t>
            </a:r>
            <a:r>
              <a:rPr lang="en-US" sz="1650" dirty="0" err="1"/>
              <a:t>Rippleeffect</a:t>
            </a:r>
            <a:r>
              <a:rPr lang="en-US" sz="1650" dirty="0"/>
              <a:t> use only</a:t>
            </a:r>
          </a:p>
        </p:txBody>
      </p:sp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CCECC58A-46A4-4B26-B7C0-0DEFEC78C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r="1" b="1"/>
          <a:stretch/>
        </p:blipFill>
        <p:spPr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3541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B53600-40FC-4A01-900B-8E573429E062}"/>
              </a:ext>
            </a:extLst>
          </p:cNvPr>
          <p:cNvSpPr/>
          <p:nvPr/>
        </p:nvSpPr>
        <p:spPr>
          <a:xfrm>
            <a:off x="1216742" y="3047385"/>
            <a:ext cx="6515100" cy="2787446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Visit at least monthly Memorial Day to Labor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Check island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Pick up trash, do other needed clean-up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Interact with visitors to promote low impact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Report back to MITA staff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89C3E-BE77-4802-95E4-2E79E7D12AA3}"/>
              </a:ext>
            </a:extLst>
          </p:cNvPr>
          <p:cNvSpPr/>
          <p:nvPr/>
        </p:nvSpPr>
        <p:spPr>
          <a:xfrm>
            <a:off x="2256504" y="1277580"/>
            <a:ext cx="4258597" cy="99417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Parenting Duties</a:t>
            </a:r>
          </a:p>
        </p:txBody>
      </p:sp>
    </p:spTree>
    <p:extLst>
      <p:ext uri="{BB962C8B-B14F-4D97-AF65-F5344CB8AC3E}">
        <p14:creationId xmlns:p14="http://schemas.microsoft.com/office/powerpoint/2010/main" val="2171019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B53600-40FC-4A01-900B-8E573429E062}"/>
              </a:ext>
            </a:extLst>
          </p:cNvPr>
          <p:cNvSpPr/>
          <p:nvPr/>
        </p:nvSpPr>
        <p:spPr>
          <a:xfrm>
            <a:off x="1" y="2781915"/>
            <a:ext cx="4459544" cy="259940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Adoption Team Tasks: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Coordinate monthly trips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Ensure monitoring tasks are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Report visits to MITA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257175" indent="-257175"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89C3E-BE77-4802-95E4-2E79E7D12AA3}"/>
              </a:ext>
            </a:extLst>
          </p:cNvPr>
          <p:cNvSpPr/>
          <p:nvPr/>
        </p:nvSpPr>
        <p:spPr>
          <a:xfrm>
            <a:off x="2256504" y="1277580"/>
            <a:ext cx="4258597" cy="99417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Join the Adoption Team!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A7B109-8E44-4E17-BE48-D6EDA10DA3DA}"/>
              </a:ext>
            </a:extLst>
          </p:cNvPr>
          <p:cNvSpPr/>
          <p:nvPr/>
        </p:nvSpPr>
        <p:spPr>
          <a:xfrm>
            <a:off x="4684456" y="2781915"/>
            <a:ext cx="4459544" cy="259940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400" dirty="0">
                <a:solidFill>
                  <a:schemeClr val="tx1"/>
                </a:solidFill>
              </a:rPr>
              <a:t>How to get involved: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March meeting on Zoom.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Message Dee </a:t>
            </a:r>
            <a:r>
              <a:rPr lang="en-US" sz="2400" dirty="0" err="1">
                <a:solidFill>
                  <a:schemeClr val="tx1"/>
                </a:solidFill>
              </a:rPr>
              <a:t>Dee</a:t>
            </a:r>
            <a:r>
              <a:rPr lang="en-US" sz="2400" dirty="0">
                <a:solidFill>
                  <a:schemeClr val="tx1"/>
                </a:solidFill>
              </a:rPr>
              <a:t> St Louis through Meetup. </a:t>
            </a:r>
          </a:p>
        </p:txBody>
      </p:sp>
    </p:spTree>
    <p:extLst>
      <p:ext uri="{BB962C8B-B14F-4D97-AF65-F5344CB8AC3E}">
        <p14:creationId xmlns:p14="http://schemas.microsoft.com/office/powerpoint/2010/main" val="57549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B53600-40FC-4A01-900B-8E573429E062}"/>
              </a:ext>
            </a:extLst>
          </p:cNvPr>
          <p:cNvSpPr/>
          <p:nvPr/>
        </p:nvSpPr>
        <p:spPr>
          <a:xfrm>
            <a:off x="1216742" y="2947834"/>
            <a:ext cx="6515100" cy="279850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Maine Island Trail Association:  mita.org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Maine Coast Heritage Trust:  mcht.org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>
                <a:solidFill>
                  <a:schemeClr val="tx1"/>
                </a:solidFill>
              </a:rPr>
              <a:t>Rippleeffect</a:t>
            </a:r>
            <a:r>
              <a:rPr lang="en-US" sz="2400" dirty="0">
                <a:solidFill>
                  <a:schemeClr val="tx1"/>
                </a:solidFill>
              </a:rPr>
              <a:t>:  rippleffectmaine.org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257175" indent="-257175">
              <a:buAutoNum type="arabicPeriod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89C3E-BE77-4802-95E4-2E79E7D12AA3}"/>
              </a:ext>
            </a:extLst>
          </p:cNvPr>
          <p:cNvSpPr/>
          <p:nvPr/>
        </p:nvSpPr>
        <p:spPr>
          <a:xfrm>
            <a:off x="2256504" y="1277580"/>
            <a:ext cx="4258597" cy="99417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Contact info for organizations mentioned:</a:t>
            </a:r>
          </a:p>
        </p:txBody>
      </p:sp>
    </p:spTree>
    <p:extLst>
      <p:ext uri="{BB962C8B-B14F-4D97-AF65-F5344CB8AC3E}">
        <p14:creationId xmlns:p14="http://schemas.microsoft.com/office/powerpoint/2010/main" val="1030874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2.  Joint Trip Postings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Problem:  “Joint” trip language incurs </a:t>
            </a:r>
            <a:r>
              <a:rPr lang="en-US" sz="3200" dirty="0">
                <a:solidFill>
                  <a:srgbClr val="FF0000"/>
                </a:solidFill>
              </a:rPr>
              <a:t>complete liability</a:t>
            </a:r>
            <a:r>
              <a:rPr lang="en-US" sz="3200" dirty="0"/>
              <a:t> across both clubs</a:t>
            </a:r>
          </a:p>
          <a:p>
            <a:endParaRPr lang="en-US" sz="3200" dirty="0"/>
          </a:p>
          <a:p>
            <a:r>
              <a:rPr lang="en-US" sz="3200" dirty="0"/>
              <a:t>Solution:  </a:t>
            </a:r>
            <a:r>
              <a:rPr lang="en-US" sz="3200" dirty="0">
                <a:solidFill>
                  <a:srgbClr val="FF0000"/>
                </a:solidFill>
              </a:rPr>
              <a:t>Courtesy Postings</a:t>
            </a:r>
            <a:r>
              <a:rPr lang="en-US" sz="3200" dirty="0"/>
              <a:t>, sending attendees to other club’s website.  See September 17 posting for AMC event. </a:t>
            </a:r>
          </a:p>
          <a:p>
            <a:endParaRPr lang="en-US" sz="3200" dirty="0"/>
          </a:p>
          <a:p>
            <a:r>
              <a:rPr lang="en-US" sz="3200" dirty="0"/>
              <a:t>Contact President to initiate</a:t>
            </a:r>
          </a:p>
        </p:txBody>
      </p:sp>
    </p:spTree>
    <p:extLst>
      <p:ext uri="{BB962C8B-B14F-4D97-AF65-F5344CB8AC3E}">
        <p14:creationId xmlns:p14="http://schemas.microsoft.com/office/powerpoint/2010/main" val="196540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EB749-634B-4FB4-A697-A524AA07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56" y="0"/>
            <a:ext cx="78026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1EBAC89-9B85-44E6-8238-60DB4F427D1D}"/>
                  </a:ext>
                </a:extLst>
              </p14:cNvPr>
              <p14:cNvContentPartPr/>
              <p14:nvPr/>
            </p14:nvContentPartPr>
            <p14:xfrm>
              <a:off x="734634" y="2680404"/>
              <a:ext cx="3081240" cy="236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1EBAC89-9B85-44E6-8238-60DB4F427D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634" y="2572404"/>
                <a:ext cx="318888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C5BB68-16D3-4C22-8A8B-4F5C56D0F243}"/>
                  </a:ext>
                </a:extLst>
              </p14:cNvPr>
              <p14:cNvContentPartPr/>
              <p14:nvPr/>
            </p14:nvContentPartPr>
            <p14:xfrm>
              <a:off x="643194" y="6294804"/>
              <a:ext cx="2280600" cy="200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C5BB68-16D3-4C22-8A8B-4F5C56D0F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9194" y="6186804"/>
                <a:ext cx="2388240" cy="41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52F9391-0817-45D6-8953-D36316E48EF8}"/>
                  </a:ext>
                </a:extLst>
              </p14:cNvPr>
              <p14:cNvContentPartPr/>
              <p14:nvPr/>
            </p14:nvContentPartPr>
            <p14:xfrm>
              <a:off x="2952954" y="6350964"/>
              <a:ext cx="2846160" cy="175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52F9391-0817-45D6-8953-D36316E48EF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9314" y="6242964"/>
                <a:ext cx="295380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5609A6-82C1-4508-A06B-8B0AAACE52A4}"/>
                  </a:ext>
                </a:extLst>
              </p14:cNvPr>
              <p14:cNvContentPartPr/>
              <p14:nvPr/>
            </p14:nvContentPartPr>
            <p14:xfrm>
              <a:off x="5800914" y="643124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5609A6-82C1-4508-A06B-8B0AAACE52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47274" y="632360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AA1098-6EF6-4D43-B148-0B6881C60B80}"/>
                  </a:ext>
                </a:extLst>
              </p14:cNvPr>
              <p14:cNvContentPartPr/>
              <p14:nvPr/>
            </p14:nvContentPartPr>
            <p14:xfrm>
              <a:off x="2754954" y="6343044"/>
              <a:ext cx="3054240" cy="200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AA1098-6EF6-4D43-B148-0B6881C60B8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01314" y="6235404"/>
                <a:ext cx="316188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260C4F-0893-45FA-96F4-9ADBB110F24C}"/>
                  </a:ext>
                </a:extLst>
              </p14:cNvPr>
              <p14:cNvContentPartPr/>
              <p14:nvPr/>
            </p14:nvContentPartPr>
            <p14:xfrm>
              <a:off x="661554" y="382164"/>
              <a:ext cx="2491560" cy="298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260C4F-0893-45FA-96F4-9ADBB110F24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7554" y="274524"/>
                <a:ext cx="2599200" cy="51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2987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20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I.  About SMSKN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A83E-E2CC-4F89-AF85-45D22356F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8481"/>
            <a:ext cx="7886700" cy="5170920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Founded 1992: paper and phone trees </a:t>
            </a:r>
          </a:p>
          <a:p>
            <a:r>
              <a:rPr lang="en-US" sz="4000" dirty="0"/>
              <a:t>Currently 185 members</a:t>
            </a:r>
          </a:p>
          <a:p>
            <a:r>
              <a:rPr lang="en-US" sz="4000" dirty="0"/>
              <a:t>Goals are </a:t>
            </a:r>
            <a:r>
              <a:rPr lang="en-US" sz="4000" dirty="0">
                <a:solidFill>
                  <a:srgbClr val="FF0000"/>
                </a:solidFill>
              </a:rPr>
              <a:t>community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FF0000"/>
                </a:solidFill>
              </a:rPr>
              <a:t>safety </a:t>
            </a:r>
          </a:p>
          <a:p>
            <a:r>
              <a:rPr lang="en-US" sz="4000" dirty="0"/>
              <a:t>“Peer Adventure” Club:  No trained or approved leaders! </a:t>
            </a:r>
          </a:p>
          <a:p>
            <a:r>
              <a:rPr lang="en-US" sz="4000" dirty="0"/>
              <a:t>Event planning through Meetup page; archives on webpage, smskn.net</a:t>
            </a:r>
          </a:p>
          <a:p>
            <a:r>
              <a:rPr lang="en-US" sz="4000" dirty="0"/>
              <a:t>Event Organizers designated through Meetup 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215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3.  Membership Manager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4614"/>
            <a:ext cx="7886700" cy="4793941"/>
          </a:xfrm>
        </p:spPr>
        <p:txBody>
          <a:bodyPr>
            <a:normAutofit/>
          </a:bodyPr>
          <a:lstStyle/>
          <a:p>
            <a:endParaRPr lang="en-US" sz="3400" b="1" dirty="0"/>
          </a:p>
          <a:p>
            <a:endParaRPr lang="en-US" sz="3400" b="1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E2583-3758-408C-B16A-74DEA7C7B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346" y="2516681"/>
            <a:ext cx="2630974" cy="2475449"/>
          </a:xfrm>
          <a:prstGeom prst="rect">
            <a:avLst/>
          </a:prstGeom>
          <a:effectLst>
            <a:glow rad="393700">
              <a:srgbClr val="FFC000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6F173-C2D1-42B2-BE92-88B428B2C95B}"/>
              </a:ext>
            </a:extLst>
          </p:cNvPr>
          <p:cNvSpPr txBox="1"/>
          <p:nvPr/>
        </p:nvSpPr>
        <p:spPr>
          <a:xfrm>
            <a:off x="3140490" y="5661739"/>
            <a:ext cx="2743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John Contas </a:t>
            </a:r>
          </a:p>
        </p:txBody>
      </p:sp>
    </p:spTree>
    <p:extLst>
      <p:ext uri="{BB962C8B-B14F-4D97-AF65-F5344CB8AC3E}">
        <p14:creationId xmlns:p14="http://schemas.microsoft.com/office/powerpoint/2010/main" val="25415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MM Role in SMSKN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38244"/>
            <a:ext cx="7510895" cy="3342120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Position formed in 2021</a:t>
            </a:r>
          </a:p>
          <a:p>
            <a:endParaRPr lang="en-US" sz="4000" dirty="0"/>
          </a:p>
          <a:p>
            <a:r>
              <a:rPr lang="en-US" sz="4000" dirty="0"/>
              <a:t>Role: to monitor and confirm signing of Participation Agreement (PA) by all SMSKN event paddlers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310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MM Updates and Changes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b="1" dirty="0"/>
              <a:t>All</a:t>
            </a:r>
            <a:r>
              <a:rPr lang="en-US" sz="3200" dirty="0"/>
              <a:t> SMSKN members required to sign PA prior to participating in a club paddle</a:t>
            </a:r>
          </a:p>
          <a:p>
            <a:endParaRPr lang="en-US" sz="3200" dirty="0"/>
          </a:p>
          <a:p>
            <a:r>
              <a:rPr lang="en-US" sz="3200" dirty="0"/>
              <a:t>PA easily accessible on SMSKN website under Club Documents: </a:t>
            </a:r>
            <a:r>
              <a:rPr lang="en-US" sz="3200" u="sng" dirty="0">
                <a:hlinkClick r:id="rId3"/>
              </a:rPr>
              <a:t>https://www.smskn.net/club-documents/1116-2/</a:t>
            </a:r>
            <a:endParaRPr lang="en-US" sz="3200" u="sng" dirty="0"/>
          </a:p>
          <a:p>
            <a:endParaRPr lang="en-US" sz="3200" dirty="0"/>
          </a:p>
          <a:p>
            <a:r>
              <a:rPr lang="en-US" sz="3200" dirty="0"/>
              <a:t>Signing required only once!</a:t>
            </a:r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93799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MM Updates and Changes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Compliance monitored through SMSKN membership list for all club paddles posted on Meetup</a:t>
            </a:r>
          </a:p>
          <a:p>
            <a:endParaRPr lang="en-US" sz="3200" dirty="0"/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Paddlers notified if not in compliance prior to paddling!</a:t>
            </a:r>
          </a:p>
          <a:p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news - Compliance is very high!</a:t>
            </a:r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9513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MM Updates and Changes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dirty="0"/>
          </a:p>
          <a:p>
            <a:r>
              <a:rPr lang="en-US" sz="4000" dirty="0"/>
              <a:t>New practice:  </a:t>
            </a:r>
            <a:r>
              <a:rPr lang="en-US" sz="4000" dirty="0">
                <a:solidFill>
                  <a:srgbClr val="FF0000"/>
                </a:solidFill>
              </a:rPr>
              <a:t>LAST NAMES ON MEETUP PROFILE</a:t>
            </a:r>
          </a:p>
          <a:p>
            <a:endParaRPr lang="en-US" sz="4000" dirty="0"/>
          </a:p>
          <a:p>
            <a:r>
              <a:rPr lang="en-US" sz="4000" dirty="0"/>
              <a:t>PA Update and Re-signing: possibility for 2022 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112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And speaking of Meetup…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dirty="0"/>
          </a:p>
          <a:p>
            <a:r>
              <a:rPr lang="en-US" sz="4000" b="1" dirty="0">
                <a:solidFill>
                  <a:srgbClr val="FF0000"/>
                </a:solidFill>
              </a:rPr>
              <a:t>Please make sure settings set to get emails of postings </a:t>
            </a:r>
            <a:r>
              <a:rPr lang="en-US" sz="4000" dirty="0">
                <a:solidFill>
                  <a:srgbClr val="FF0000"/>
                </a:solidFill>
              </a:rPr>
              <a:t>(check spam)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FF0000"/>
                </a:solidFill>
              </a:rPr>
              <a:t>Please change your Meetup response if you can’t do a trip</a:t>
            </a:r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614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Settings and profile in URH corner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14BB3-B195-40C9-8AF1-6DE48AEE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450" y="1746297"/>
            <a:ext cx="6840079" cy="4895459"/>
          </a:xfrm>
          <a:prstGeom prst="rect">
            <a:avLst/>
          </a:prstGeom>
        </p:spPr>
      </p:pic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66FD3A52-979B-434E-AFE2-F8E04B030426}"/>
              </a:ext>
            </a:extLst>
          </p:cNvPr>
          <p:cNvSpPr/>
          <p:nvPr/>
        </p:nvSpPr>
        <p:spPr>
          <a:xfrm rot="5400000">
            <a:off x="7744597" y="1282016"/>
            <a:ext cx="1229498" cy="7043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624C7-15BD-42D8-BC81-A7FD45A2A571}"/>
                  </a:ext>
                </a:extLst>
              </p14:cNvPr>
              <p14:cNvContentPartPr/>
              <p14:nvPr/>
            </p14:nvContentPartPr>
            <p14:xfrm>
              <a:off x="6497531" y="3248498"/>
              <a:ext cx="518760" cy="7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624C7-15BD-42D8-BC81-A7FD45A2A5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7891" y="3068498"/>
                <a:ext cx="69840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3DCC738-2074-44EF-BFA5-ED6F33651B53}"/>
                  </a:ext>
                </a:extLst>
              </p14:cNvPr>
              <p14:cNvContentPartPr/>
              <p14:nvPr/>
            </p14:nvContentPartPr>
            <p14:xfrm>
              <a:off x="6504371" y="3490418"/>
              <a:ext cx="565560" cy="21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3DCC738-2074-44EF-BFA5-ED6F33651B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14731" y="3310418"/>
                <a:ext cx="745200" cy="38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7077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81" y="7487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Attendance changed from Event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0A7F1-C4CB-4C79-B746-DADC9448C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82" y="880254"/>
            <a:ext cx="5542141" cy="2915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6B9D03-6BCD-4A16-B010-2D698C5E4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" y="4250530"/>
            <a:ext cx="6130047" cy="2657475"/>
          </a:xfrm>
          <a:prstGeom prst="rect">
            <a:avLst/>
          </a:prstGeom>
        </p:spPr>
      </p:pic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EA181C85-0A56-473F-91B5-35E7C279B49A}"/>
              </a:ext>
            </a:extLst>
          </p:cNvPr>
          <p:cNvSpPr/>
          <p:nvPr/>
        </p:nvSpPr>
        <p:spPr>
          <a:xfrm>
            <a:off x="5375563" y="3689206"/>
            <a:ext cx="2798619" cy="64832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Click for list of participants</a:t>
            </a:r>
          </a:p>
        </p:txBody>
      </p:sp>
      <p:sp>
        <p:nvSpPr>
          <p:cNvPr id="12" name="Callout: Left Arrow 11">
            <a:extLst>
              <a:ext uri="{FF2B5EF4-FFF2-40B4-BE49-F238E27FC236}">
                <a16:creationId xmlns:a16="http://schemas.microsoft.com/office/drawing/2014/main" id="{C93009B5-65C0-4AB0-B763-23CB330E2F1C}"/>
              </a:ext>
            </a:extLst>
          </p:cNvPr>
          <p:cNvSpPr/>
          <p:nvPr/>
        </p:nvSpPr>
        <p:spPr>
          <a:xfrm>
            <a:off x="6054436" y="4627418"/>
            <a:ext cx="2424546" cy="64832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95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Click on dots to change response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4EB37E-EDAB-4045-9C1B-FBEFE343C195}"/>
              </a:ext>
            </a:extLst>
          </p:cNvPr>
          <p:cNvCxnSpPr/>
          <p:nvPr/>
        </p:nvCxnSpPr>
        <p:spPr>
          <a:xfrm>
            <a:off x="2909455" y="3795903"/>
            <a:ext cx="5472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71E17B-90CF-44AA-9F4B-12090FA8AE7F}"/>
              </a:ext>
            </a:extLst>
          </p:cNvPr>
          <p:cNvCxnSpPr/>
          <p:nvPr/>
        </p:nvCxnSpPr>
        <p:spPr>
          <a:xfrm>
            <a:off x="6434" y="4135582"/>
            <a:ext cx="53691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CE9DF8-9E4C-4F19-BF87-1422C52EA04F}"/>
              </a:ext>
            </a:extLst>
          </p:cNvPr>
          <p:cNvCxnSpPr>
            <a:endCxn id="12" idx="1"/>
          </p:cNvCxnSpPr>
          <p:nvPr/>
        </p:nvCxnSpPr>
        <p:spPr>
          <a:xfrm flipV="1">
            <a:off x="6136481" y="5043055"/>
            <a:ext cx="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2584BA-64FC-4631-A2B8-2C7FB90B015D}"/>
              </a:ext>
            </a:extLst>
          </p:cNvPr>
          <p:cNvCxnSpPr/>
          <p:nvPr/>
        </p:nvCxnSpPr>
        <p:spPr>
          <a:xfrm flipV="1">
            <a:off x="6136481" y="4337530"/>
            <a:ext cx="0" cy="5115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487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C428970-0FEE-4050-8D50-C19D9F785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44" y="2233371"/>
            <a:ext cx="5097957" cy="2391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6F8016-92B4-45C5-BC20-05F8CADC1CBC}"/>
              </a:ext>
            </a:extLst>
          </p:cNvPr>
          <p:cNvSpPr txBox="1"/>
          <p:nvPr/>
        </p:nvSpPr>
        <p:spPr>
          <a:xfrm>
            <a:off x="993227" y="50113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+mn-lt"/>
              </a:rPr>
              <a:t>4. And Finally …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7DB007-99D5-4C99-81BE-A0EFE1B60B3F}"/>
              </a:ext>
            </a:extLst>
          </p:cNvPr>
          <p:cNvSpPr/>
          <p:nvPr/>
        </p:nvSpPr>
        <p:spPr>
          <a:xfrm>
            <a:off x="2074332" y="1209020"/>
            <a:ext cx="499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LET’S CELEBRATE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1B654-3DFB-428D-ACA3-75BDCB1B6011}"/>
              </a:ext>
            </a:extLst>
          </p:cNvPr>
          <p:cNvSpPr/>
          <p:nvPr/>
        </p:nvSpPr>
        <p:spPr>
          <a:xfrm>
            <a:off x="1816984" y="4864150"/>
            <a:ext cx="57456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30 YEARS!!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36711-AF39-49A4-8A65-8A93343ACBB0}"/>
              </a:ext>
            </a:extLst>
          </p:cNvPr>
          <p:cNvSpPr txBox="1"/>
          <p:nvPr/>
        </p:nvSpPr>
        <p:spPr>
          <a:xfrm>
            <a:off x="612753" y="3210910"/>
            <a:ext cx="1242323" cy="370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6312B-CA84-4C40-94F6-D53B204605DE}"/>
              </a:ext>
            </a:extLst>
          </p:cNvPr>
          <p:cNvSpPr txBox="1"/>
          <p:nvPr/>
        </p:nvSpPr>
        <p:spPr>
          <a:xfrm>
            <a:off x="993227" y="2906484"/>
            <a:ext cx="134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1992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7D60A-6EE3-45AF-94ED-955964630B39}"/>
              </a:ext>
            </a:extLst>
          </p:cNvPr>
          <p:cNvSpPr txBox="1"/>
          <p:nvPr/>
        </p:nvSpPr>
        <p:spPr>
          <a:xfrm>
            <a:off x="7562659" y="2976530"/>
            <a:ext cx="1039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524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n-lt"/>
              </a:rPr>
              <a:t>PARTY</a:t>
            </a:r>
            <a:r>
              <a:rPr lang="en-US" sz="5400" b="1" dirty="0">
                <a:solidFill>
                  <a:schemeClr val="accent1"/>
                </a:solidFill>
                <a:latin typeface="+mn-lt"/>
              </a:rPr>
              <a:t> in Early Summer!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4037656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Cookout</a:t>
            </a:r>
            <a:r>
              <a:rPr lang="en-US" sz="4800" dirty="0">
                <a:solidFill>
                  <a:srgbClr val="C00000"/>
                </a:solidFill>
              </a:rPr>
              <a:t> at Winslow Park (hopefully)(maybe)</a:t>
            </a:r>
          </a:p>
          <a:p>
            <a:pPr marL="0" indent="0">
              <a:buNone/>
            </a:pPr>
            <a:endParaRPr lang="en-US" sz="4800" dirty="0">
              <a:solidFill>
                <a:srgbClr val="FF0000"/>
              </a:solidFill>
            </a:endParaRPr>
          </a:p>
          <a:p>
            <a:r>
              <a:rPr lang="en-US" sz="4800" b="1" dirty="0">
                <a:solidFill>
                  <a:srgbClr val="0070C0"/>
                </a:solidFill>
              </a:rPr>
              <a:t>Paddle swap </a:t>
            </a:r>
            <a:r>
              <a:rPr lang="en-US" sz="4800" dirty="0">
                <a:solidFill>
                  <a:srgbClr val="0070C0"/>
                </a:solidFill>
              </a:rPr>
              <a:t>– try different boats</a:t>
            </a:r>
          </a:p>
          <a:p>
            <a:endParaRPr lang="en-US" sz="4800" dirty="0">
              <a:solidFill>
                <a:srgbClr val="0070C0"/>
              </a:solidFill>
            </a:endParaRPr>
          </a:p>
          <a:p>
            <a:r>
              <a:rPr lang="en-US" sz="4800" b="1" dirty="0">
                <a:solidFill>
                  <a:srgbClr val="00B050"/>
                </a:solidFill>
              </a:rPr>
              <a:t>Gear Swap </a:t>
            </a:r>
            <a:r>
              <a:rPr lang="en-US" sz="4800" dirty="0">
                <a:solidFill>
                  <a:srgbClr val="00B050"/>
                </a:solidFill>
              </a:rPr>
              <a:t>– save your old gear!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528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16000" r="10000"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6D7E7AC-24D9-43EB-910C-A88056BA33E7}"/>
              </a:ext>
            </a:extLst>
          </p:cNvPr>
          <p:cNvSpPr txBox="1">
            <a:spLocks/>
          </p:cNvSpPr>
          <p:nvPr/>
        </p:nvSpPr>
        <p:spPr>
          <a:xfrm>
            <a:off x="553588" y="55324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b="1" dirty="0">
                <a:latin typeface="+mn-lt"/>
              </a:rPr>
            </a:br>
            <a:endParaRPr lang="en-US" sz="5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10D1CD-4775-4102-B32B-E2DB76A11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7" y="98712"/>
            <a:ext cx="9141691" cy="685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B0C35-A073-47D0-BDB1-3FEEA646C5A6}"/>
              </a:ext>
            </a:extLst>
          </p:cNvPr>
          <p:cNvSpPr txBox="1"/>
          <p:nvPr/>
        </p:nvSpPr>
        <p:spPr>
          <a:xfrm>
            <a:off x="759112" y="547254"/>
            <a:ext cx="838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WHAT DID WE DO IN 2021?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E7DD5-03BB-47B0-A93B-607AA60651AC}"/>
              </a:ext>
            </a:extLst>
          </p:cNvPr>
          <p:cNvSpPr txBox="1"/>
          <p:nvPr/>
        </p:nvSpPr>
        <p:spPr>
          <a:xfrm>
            <a:off x="935182" y="6248400"/>
            <a:ext cx="421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Besides freezing….</a:t>
            </a:r>
          </a:p>
        </p:txBody>
      </p:sp>
    </p:spTree>
    <p:extLst>
      <p:ext uri="{BB962C8B-B14F-4D97-AF65-F5344CB8AC3E}">
        <p14:creationId xmlns:p14="http://schemas.microsoft.com/office/powerpoint/2010/main" val="2868222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n-lt"/>
              </a:rPr>
              <a:t>PARTY</a:t>
            </a:r>
            <a:r>
              <a:rPr lang="en-US" sz="5400" b="1" dirty="0">
                <a:solidFill>
                  <a:schemeClr val="accent1"/>
                </a:solidFill>
                <a:latin typeface="+mn-lt"/>
              </a:rPr>
              <a:t> in Early Summer!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9944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Safety corner </a:t>
            </a:r>
            <a:r>
              <a:rPr lang="en-US" sz="4000" dirty="0">
                <a:solidFill>
                  <a:srgbClr val="C00000"/>
                </a:solidFill>
              </a:rPr>
              <a:t>– trick up your ride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7030A0"/>
                </a:solidFill>
              </a:rPr>
              <a:t>Honor </a:t>
            </a:r>
            <a:r>
              <a:rPr lang="en-US" sz="4000" dirty="0">
                <a:solidFill>
                  <a:srgbClr val="7030A0"/>
                </a:solidFill>
              </a:rPr>
              <a:t>past leaders</a:t>
            </a:r>
          </a:p>
          <a:p>
            <a:endParaRPr lang="en-US" sz="4000" dirty="0">
              <a:solidFill>
                <a:srgbClr val="7030A0"/>
              </a:solidFill>
            </a:endParaRPr>
          </a:p>
          <a:p>
            <a:r>
              <a:rPr lang="en-US" sz="4000" b="1" dirty="0"/>
              <a:t>Eat</a:t>
            </a:r>
            <a:r>
              <a:rPr lang="en-US" sz="4000" dirty="0"/>
              <a:t>, paddle, </a:t>
            </a:r>
            <a:r>
              <a:rPr lang="en-US" sz="4000" dirty="0">
                <a:solidFill>
                  <a:srgbClr val="FF0000"/>
                </a:solidFill>
              </a:rPr>
              <a:t>celebrate</a:t>
            </a:r>
          </a:p>
          <a:p>
            <a:endParaRPr lang="en-US" sz="4000" dirty="0">
              <a:solidFill>
                <a:srgbClr val="FF0000"/>
              </a:solidFill>
            </a:endParaRPr>
          </a:p>
          <a:p>
            <a:r>
              <a:rPr lang="en-US" sz="4000" b="1" dirty="0">
                <a:solidFill>
                  <a:srgbClr val="FF0000"/>
                </a:solidFill>
              </a:rPr>
              <a:t>Come help </a:t>
            </a:r>
            <a:r>
              <a:rPr lang="en-US" sz="4000" dirty="0">
                <a:solidFill>
                  <a:srgbClr val="FF0000"/>
                </a:solidFill>
              </a:rPr>
              <a:t>plan! </a:t>
            </a:r>
            <a:r>
              <a:rPr lang="en-US" sz="4000" dirty="0"/>
              <a:t>Contact Janet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0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IV.  Almost done… BOARD MEMBER ELECTIONS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dirty="0"/>
          </a:p>
          <a:p>
            <a:endParaRPr lang="en-US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000" dirty="0"/>
          </a:p>
          <a:p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3D7DB-4C1A-4841-8D48-2705F8C4D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08" y="1687143"/>
            <a:ext cx="7735330" cy="44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69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Board Changes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Departing:   </a:t>
            </a:r>
          </a:p>
          <a:p>
            <a:endParaRPr lang="en-US" sz="4000" dirty="0"/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Tom Carr </a:t>
            </a:r>
          </a:p>
          <a:p>
            <a:pPr lvl="1"/>
            <a:endParaRPr lang="en-US" sz="3600" dirty="0">
              <a:solidFill>
                <a:srgbClr val="FF0000"/>
              </a:solidFill>
            </a:endParaRP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David Siegfried (“Sig”)</a:t>
            </a: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4748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Board Changes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Continuing:  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Greg Fergin </a:t>
            </a:r>
            <a:r>
              <a:rPr lang="en-US" sz="3600" dirty="0"/>
              <a:t>(Recording Secretary)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Chip Woodman </a:t>
            </a:r>
            <a:r>
              <a:rPr lang="en-US" sz="3600" dirty="0"/>
              <a:t>(Treasurer)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John Contas </a:t>
            </a:r>
            <a:r>
              <a:rPr lang="en-US" sz="3600" dirty="0"/>
              <a:t>(Membership Manager)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Vytas </a:t>
            </a:r>
            <a:r>
              <a:rPr lang="en-US" sz="3600" dirty="0" err="1">
                <a:solidFill>
                  <a:srgbClr val="0070C0"/>
                </a:solidFill>
              </a:rPr>
              <a:t>Marculionus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(webmaster)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Jenna Ginsberg </a:t>
            </a:r>
            <a:r>
              <a:rPr lang="en-US" sz="3600" dirty="0"/>
              <a:t>(at large)</a:t>
            </a:r>
          </a:p>
          <a:p>
            <a:endParaRPr lang="en-US" sz="3600" dirty="0"/>
          </a:p>
          <a:p>
            <a:endParaRPr lang="en-US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80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Board Changes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079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4000" dirty="0"/>
          </a:p>
          <a:p>
            <a:r>
              <a:rPr lang="en-US" sz="3600" b="1" dirty="0">
                <a:solidFill>
                  <a:srgbClr val="FF0000"/>
                </a:solidFill>
              </a:rPr>
              <a:t>FOR ELECTION</a:t>
            </a:r>
          </a:p>
          <a:p>
            <a:endParaRPr lang="en-US" sz="3600" dirty="0"/>
          </a:p>
          <a:p>
            <a:pPr lvl="2"/>
            <a:r>
              <a:rPr lang="en-US" sz="4000" dirty="0"/>
              <a:t>John Haile</a:t>
            </a:r>
          </a:p>
          <a:p>
            <a:pPr lvl="2"/>
            <a:endParaRPr lang="en-US" sz="4000" dirty="0"/>
          </a:p>
          <a:p>
            <a:pPr lvl="2"/>
            <a:r>
              <a:rPr lang="en-US" sz="4000" dirty="0"/>
              <a:t>Nananda Col</a:t>
            </a:r>
          </a:p>
          <a:p>
            <a:pPr lvl="2"/>
            <a:endParaRPr lang="en-US" sz="4000" dirty="0"/>
          </a:p>
          <a:p>
            <a:pPr lvl="2"/>
            <a:r>
              <a:rPr lang="en-US" sz="4000" dirty="0"/>
              <a:t>Joe Herlihy</a:t>
            </a:r>
          </a:p>
          <a:p>
            <a:endParaRPr lang="en-US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00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CF9220E-D9E2-47BD-8A7C-BF3EB8EBF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5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1F0BE-7254-4CF2-AE93-DE756A102019}"/>
              </a:ext>
            </a:extLst>
          </p:cNvPr>
          <p:cNvSpPr txBox="1"/>
          <p:nvPr/>
        </p:nvSpPr>
        <p:spPr>
          <a:xfrm>
            <a:off x="513400" y="2294294"/>
            <a:ext cx="2498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QUESTIONS 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THOUGHTS?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COMMENTS?</a:t>
            </a:r>
          </a:p>
        </p:txBody>
      </p:sp>
    </p:spTree>
    <p:extLst>
      <p:ext uri="{BB962C8B-B14F-4D97-AF65-F5344CB8AC3E}">
        <p14:creationId xmlns:p14="http://schemas.microsoft.com/office/powerpoint/2010/main" val="3697695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4000" t="24000" r="10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+mn-lt"/>
              </a:rPr>
              <a:t>Here’s to 2022!!!!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079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endParaRPr lang="en-US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7B22B-73E0-4B97-9BCB-2263E820E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506" y="2212317"/>
            <a:ext cx="3231168" cy="35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86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16000" r="10000"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6D7E7AC-24D9-43EB-910C-A88056BA33E7}"/>
              </a:ext>
            </a:extLst>
          </p:cNvPr>
          <p:cNvSpPr txBox="1">
            <a:spLocks/>
          </p:cNvSpPr>
          <p:nvPr/>
        </p:nvSpPr>
        <p:spPr>
          <a:xfrm>
            <a:off x="553588" y="55324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b="1" dirty="0">
                <a:latin typeface="+mn-lt"/>
              </a:rPr>
            </a:br>
            <a:endParaRPr lang="en-US" sz="5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B0C35-A073-47D0-BDB1-3FEEA646C5A6}"/>
              </a:ext>
            </a:extLst>
          </p:cNvPr>
          <p:cNvSpPr txBox="1"/>
          <p:nvPr/>
        </p:nvSpPr>
        <p:spPr>
          <a:xfrm>
            <a:off x="759112" y="547254"/>
            <a:ext cx="838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WHAT DID WE DO IN 2021?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7E9FE7-7990-4B84-8ECB-0717A6CB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0718" y="76200"/>
            <a:ext cx="9270134" cy="69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90ABDA-7567-42F0-A4D1-CEF114F2C4D3}"/>
              </a:ext>
            </a:extLst>
          </p:cNvPr>
          <p:cNvSpPr txBox="1"/>
          <p:nvPr/>
        </p:nvSpPr>
        <p:spPr>
          <a:xfrm>
            <a:off x="241860" y="547254"/>
            <a:ext cx="87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WE PADDLED AND LEARNED!</a:t>
            </a:r>
          </a:p>
        </p:txBody>
      </p:sp>
    </p:spTree>
    <p:extLst>
      <p:ext uri="{BB962C8B-B14F-4D97-AF65-F5344CB8AC3E}">
        <p14:creationId xmlns:p14="http://schemas.microsoft.com/office/powerpoint/2010/main" val="3142485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t="16000" r="10000"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6D7E7AC-24D9-43EB-910C-A88056BA33E7}"/>
              </a:ext>
            </a:extLst>
          </p:cNvPr>
          <p:cNvSpPr txBox="1">
            <a:spLocks/>
          </p:cNvSpPr>
          <p:nvPr/>
        </p:nvSpPr>
        <p:spPr>
          <a:xfrm>
            <a:off x="553588" y="553243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5400" b="1" dirty="0">
                <a:latin typeface="+mn-lt"/>
              </a:rPr>
            </a:br>
            <a:endParaRPr lang="en-US" sz="5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B0C35-A073-47D0-BDB1-3FEEA646C5A6}"/>
              </a:ext>
            </a:extLst>
          </p:cNvPr>
          <p:cNvSpPr txBox="1"/>
          <p:nvPr/>
        </p:nvSpPr>
        <p:spPr>
          <a:xfrm>
            <a:off x="759112" y="547254"/>
            <a:ext cx="8384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WHAT DID WE DO IN 2021?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7E9FE7-7990-4B84-8ECB-0717A6CB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18" y="76200"/>
            <a:ext cx="9270135" cy="69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90ABDA-7567-42F0-A4D1-CEF114F2C4D3}"/>
              </a:ext>
            </a:extLst>
          </p:cNvPr>
          <p:cNvSpPr txBox="1"/>
          <p:nvPr/>
        </p:nvSpPr>
        <p:spPr>
          <a:xfrm>
            <a:off x="241860" y="547254"/>
            <a:ext cx="8728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WE PADDLED AND LEARNED!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3F6FF4-E68A-42DF-A0EF-6D87674F72A9}"/>
              </a:ext>
            </a:extLst>
          </p:cNvPr>
          <p:cNvSpPr txBox="1"/>
          <p:nvPr/>
        </p:nvSpPr>
        <p:spPr>
          <a:xfrm>
            <a:off x="777761" y="1857375"/>
            <a:ext cx="842165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0000"/>
                </a:solidFill>
              </a:rPr>
              <a:t>62</a:t>
            </a:r>
            <a:r>
              <a:rPr lang="en-US" sz="5400" dirty="0"/>
              <a:t> paddling trips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0000"/>
                </a:solidFill>
              </a:rPr>
              <a:t>16</a:t>
            </a:r>
            <a:r>
              <a:rPr lang="en-US" sz="5400" dirty="0"/>
              <a:t> hands-on skills sessions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0000"/>
                </a:solidFill>
              </a:rPr>
              <a:t>11</a:t>
            </a:r>
            <a:r>
              <a:rPr lang="en-US" sz="5400" dirty="0"/>
              <a:t> presentations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rgbClr val="FF0000"/>
                </a:solidFill>
              </a:rPr>
              <a:t>6</a:t>
            </a:r>
            <a:r>
              <a:rPr lang="en-US" sz="5400" dirty="0"/>
              <a:t> pool sessions on three dates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/>
              <a:t>And Tom Allen made </a:t>
            </a:r>
            <a:r>
              <a:rPr lang="en-US" sz="5400" dirty="0">
                <a:solidFill>
                  <a:srgbClr val="FF0000"/>
                </a:solidFill>
              </a:rPr>
              <a:t>700</a:t>
            </a:r>
            <a:r>
              <a:rPr lang="en-US" sz="5400" dirty="0"/>
              <a:t>!!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467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56EC-6E6F-4A06-AE00-CD4B7266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1"/>
                </a:solidFill>
                <a:latin typeface="+mn-lt"/>
              </a:rPr>
              <a:t>II.  Trip (“Event”) Organizer Designation and Expectations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5F958-7965-4632-A57C-6D1C98AF0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11"/>
            <a:ext cx="958306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A3DED-1D92-45D2-96B9-5E532015CBEF}"/>
              </a:ext>
            </a:extLst>
          </p:cNvPr>
          <p:cNvSpPr txBox="1"/>
          <p:nvPr/>
        </p:nvSpPr>
        <p:spPr>
          <a:xfrm>
            <a:off x="255781" y="244139"/>
            <a:ext cx="6686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II.  SKILLS COMMITTEE UPDATE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B20BF-B735-48EA-A2D8-FE89B427E684}"/>
              </a:ext>
            </a:extLst>
          </p:cNvPr>
          <p:cNvSpPr txBox="1"/>
          <p:nvPr/>
        </p:nvSpPr>
        <p:spPr>
          <a:xfrm>
            <a:off x="5597912" y="1690689"/>
            <a:ext cx="3546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David Siegfried (Sig)</a:t>
            </a:r>
          </a:p>
          <a:p>
            <a:r>
              <a:rPr lang="en-US" sz="3200" dirty="0">
                <a:solidFill>
                  <a:schemeClr val="bg1"/>
                </a:solidFill>
              </a:rPr>
              <a:t>John Haile</a:t>
            </a:r>
          </a:p>
        </p:txBody>
      </p:sp>
    </p:spTree>
    <p:extLst>
      <p:ext uri="{BB962C8B-B14F-4D97-AF65-F5344CB8AC3E}">
        <p14:creationId xmlns:p14="http://schemas.microsoft.com/office/powerpoint/2010/main" val="272696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5F958-7965-4632-A57C-6D1C98AF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58306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A3DED-1D92-45D2-96B9-5E532015CBEF}"/>
              </a:ext>
            </a:extLst>
          </p:cNvPr>
          <p:cNvSpPr txBox="1"/>
          <p:nvPr/>
        </p:nvSpPr>
        <p:spPr>
          <a:xfrm>
            <a:off x="471487" y="93096"/>
            <a:ext cx="4689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SKILLS COMMITTEE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MEMBERS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6584B5-9915-4463-B7FF-898D1E3FAE5F}"/>
              </a:ext>
            </a:extLst>
          </p:cNvPr>
          <p:cNvSpPr txBox="1"/>
          <p:nvPr/>
        </p:nvSpPr>
        <p:spPr>
          <a:xfrm>
            <a:off x="6201554" y="816371"/>
            <a:ext cx="3523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David Siegfried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Cheri Perry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Maurik Holtrop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Cath Kimball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John Haile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John Rogers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Richard von Salza Brown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90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5C038-0DBB-4451-97A2-F6C81B091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E5F958-7965-4632-A57C-6D1C98AF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0" y="0"/>
            <a:ext cx="9583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122F3-BADF-46B7-B2EF-B64EC7070BB7}"/>
              </a:ext>
            </a:extLst>
          </p:cNvPr>
          <p:cNvSpPr txBox="1"/>
          <p:nvPr/>
        </p:nvSpPr>
        <p:spPr>
          <a:xfrm>
            <a:off x="695885" y="71299"/>
            <a:ext cx="8575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Upcoming Events: Planned and in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CA9D5-11F3-480D-B9B8-01371B47E232}"/>
              </a:ext>
            </a:extLst>
          </p:cNvPr>
          <p:cNvSpPr txBox="1"/>
          <p:nvPr/>
        </p:nvSpPr>
        <p:spPr>
          <a:xfrm>
            <a:off x="1573305" y="2046787"/>
            <a:ext cx="769844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Pool Sessions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4800" dirty="0">
              <a:effectLst/>
              <a:latin typeface="Calibri" panose="020F0502020204030204" pitchFamily="34" charset="0"/>
              <a:ea typeface="Arial Narrow" panose="020B0606020202030204" pitchFamily="34" charset="0"/>
            </a:endParaRP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Professional Training </a:t>
            </a: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4800" dirty="0">
              <a:effectLst/>
              <a:latin typeface="Calibri" panose="020F0502020204030204" pitchFamily="34" charset="0"/>
              <a:ea typeface="Arial Narrow" panose="020B0606020202030204" pitchFamily="34" charset="0"/>
            </a:endParaRPr>
          </a:p>
          <a:p>
            <a:pPr marL="685800" marR="0" lvl="0" indent="-6858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SMSKN Peer Training</a:t>
            </a:r>
            <a:endParaRPr lang="en-US" sz="4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4800" dirty="0">
              <a:solidFill>
                <a:srgbClr val="0070C0"/>
              </a:solidFill>
              <a:effectLst/>
              <a:latin typeface="Calibri" panose="020F0502020204030204" pitchFamily="34" charset="0"/>
              <a:ea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66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1197</TotalTime>
  <Words>930</Words>
  <Application>Microsoft Office PowerPoint</Application>
  <PresentationFormat>On-screen Show (4:3)</PresentationFormat>
  <Paragraphs>230</Paragraphs>
  <Slides>46</Slides>
  <Notes>1</Notes>
  <HiddenSlides>12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1_Office Theme</vt:lpstr>
      <vt:lpstr>2021 ANNUAL MEMBERSHIP MEETING</vt:lpstr>
      <vt:lpstr>What We’ll Talk About</vt:lpstr>
      <vt:lpstr>I.  About SMSKN</vt:lpstr>
      <vt:lpstr>PowerPoint Presentation</vt:lpstr>
      <vt:lpstr>PowerPoint Presentation</vt:lpstr>
      <vt:lpstr>PowerPoint Presentation</vt:lpstr>
      <vt:lpstr>II.  Trip (“Event”) Organizer Designation and Expectations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What’s New in SMSKN?</vt:lpstr>
      <vt:lpstr>1. Adoption Announcement! </vt:lpstr>
      <vt:lpstr>PowerPoint Presentation</vt:lpstr>
      <vt:lpstr>PowerPoint Presentation</vt:lpstr>
      <vt:lpstr>PowerPoint Presentation</vt:lpstr>
      <vt:lpstr>Our baby:  Cow Island </vt:lpstr>
      <vt:lpstr>PowerPoint Presentation</vt:lpstr>
      <vt:lpstr>PowerPoint Presentation</vt:lpstr>
      <vt:lpstr>PowerPoint Presentation</vt:lpstr>
      <vt:lpstr>PowerPoint Presentation</vt:lpstr>
      <vt:lpstr>Cow Island</vt:lpstr>
      <vt:lpstr>PowerPoint Presentation</vt:lpstr>
      <vt:lpstr>PowerPoint Presentation</vt:lpstr>
      <vt:lpstr>PowerPoint Presentation</vt:lpstr>
      <vt:lpstr>2.  Joint Trip Postings</vt:lpstr>
      <vt:lpstr>PowerPoint Presentation</vt:lpstr>
      <vt:lpstr>3.  Membership Manager Update</vt:lpstr>
      <vt:lpstr>MM Role in SMSKN</vt:lpstr>
      <vt:lpstr>MM Updates and Changes</vt:lpstr>
      <vt:lpstr>MM Updates and Changes</vt:lpstr>
      <vt:lpstr>MM Updates and Changes</vt:lpstr>
      <vt:lpstr>And speaking of Meetup…</vt:lpstr>
      <vt:lpstr>Settings and profile in URH corner</vt:lpstr>
      <vt:lpstr>Attendance changed from Event Page</vt:lpstr>
      <vt:lpstr>PowerPoint Presentation</vt:lpstr>
      <vt:lpstr>PARTY in Early Summer!</vt:lpstr>
      <vt:lpstr>PARTY in Early Summer!</vt:lpstr>
      <vt:lpstr>IV.  Almost done… BOARD MEMBER ELECTIONS</vt:lpstr>
      <vt:lpstr>Board Changes</vt:lpstr>
      <vt:lpstr>Board Changes</vt:lpstr>
      <vt:lpstr>Board Changes</vt:lpstr>
      <vt:lpstr>PowerPoint Presentation</vt:lpstr>
      <vt:lpstr>Here’s to 2022!!!!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Robinson</dc:creator>
  <cp:lastModifiedBy>Janet Robinson</cp:lastModifiedBy>
  <cp:revision>14</cp:revision>
  <dcterms:created xsi:type="dcterms:W3CDTF">2021-05-14T15:27:16Z</dcterms:created>
  <dcterms:modified xsi:type="dcterms:W3CDTF">2021-12-30T23:45:13Z</dcterms:modified>
</cp:coreProperties>
</file>