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313" r:id="rId3"/>
    <p:sldId id="315" r:id="rId4"/>
    <p:sldId id="316" r:id="rId5"/>
    <p:sldId id="260" r:id="rId6"/>
    <p:sldId id="259" r:id="rId7"/>
    <p:sldId id="291" r:id="rId8"/>
    <p:sldId id="292" r:id="rId9"/>
    <p:sldId id="266" r:id="rId10"/>
    <p:sldId id="293" r:id="rId11"/>
    <p:sldId id="295" r:id="rId12"/>
    <p:sldId id="296" r:id="rId13"/>
    <p:sldId id="268" r:id="rId14"/>
    <p:sldId id="263" r:id="rId15"/>
    <p:sldId id="318" r:id="rId16"/>
    <p:sldId id="264" r:id="rId17"/>
    <p:sldId id="298" r:id="rId18"/>
    <p:sldId id="299" r:id="rId19"/>
    <p:sldId id="269" r:id="rId20"/>
    <p:sldId id="300" r:id="rId21"/>
    <p:sldId id="301" r:id="rId22"/>
    <p:sldId id="321" r:id="rId23"/>
    <p:sldId id="265" r:id="rId24"/>
    <p:sldId id="303" r:id="rId25"/>
    <p:sldId id="304" r:id="rId26"/>
    <p:sldId id="305" r:id="rId27"/>
    <p:sldId id="282" r:id="rId28"/>
    <p:sldId id="306" r:id="rId29"/>
    <p:sldId id="307" r:id="rId30"/>
    <p:sldId id="311" r:id="rId31"/>
    <p:sldId id="312" r:id="rId32"/>
    <p:sldId id="320" r:id="rId33"/>
    <p:sldId id="309" r:id="rId34"/>
    <p:sldId id="284" r:id="rId35"/>
    <p:sldId id="323" r:id="rId36"/>
    <p:sldId id="322" r:id="rId37"/>
    <p:sldId id="286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7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24D4C-CDD4-4098-93AB-525DBBA31FAD}" v="3812" dt="2022-05-18T21:24:38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Robinson" userId="34fb1961-668a-497a-9978-ec323bb994be" providerId="ADAL" clId="{2D024D4C-CDD4-4098-93AB-525DBBA31FAD}"/>
    <pc:docChg chg="undo custSel addSld delSld modSld sldOrd">
      <pc:chgData name="Janet Robinson" userId="34fb1961-668a-497a-9978-ec323bb994be" providerId="ADAL" clId="{2D024D4C-CDD4-4098-93AB-525DBBA31FAD}" dt="2022-05-18T21:26:59.615" v="9314" actId="207"/>
      <pc:docMkLst>
        <pc:docMk/>
      </pc:docMkLst>
      <pc:sldChg chg="addSp delSp modSp del mod">
        <pc:chgData name="Janet Robinson" userId="34fb1961-668a-497a-9978-ec323bb994be" providerId="ADAL" clId="{2D024D4C-CDD4-4098-93AB-525DBBA31FAD}" dt="2022-05-17T18:59:04.254" v="6969" actId="47"/>
        <pc:sldMkLst>
          <pc:docMk/>
          <pc:sldMk cId="2967689485" sldId="257"/>
        </pc:sldMkLst>
        <pc:spChg chg="mod">
          <ac:chgData name="Janet Robinson" userId="34fb1961-668a-497a-9978-ec323bb994be" providerId="ADAL" clId="{2D024D4C-CDD4-4098-93AB-525DBBA31FAD}" dt="2022-05-09T23:21:59.527" v="84" actId="20577"/>
          <ac:spMkLst>
            <pc:docMk/>
            <pc:sldMk cId="2967689485" sldId="257"/>
            <ac:spMk id="2" creationId="{4D99BEA0-B6BC-47B6-AA0D-86E8D83F7263}"/>
          </ac:spMkLst>
        </pc:spChg>
        <pc:spChg chg="add del mod">
          <ac:chgData name="Janet Robinson" userId="34fb1961-668a-497a-9978-ec323bb994be" providerId="ADAL" clId="{2D024D4C-CDD4-4098-93AB-525DBBA31FAD}" dt="2022-05-16T00:11:42.845" v="95"/>
          <ac:spMkLst>
            <pc:docMk/>
            <pc:sldMk cId="2967689485" sldId="257"/>
            <ac:spMk id="4" creationId="{6448E8AA-4C1F-1A2C-68D1-80BB1B0539E6}"/>
          </ac:spMkLst>
        </pc:spChg>
        <pc:spChg chg="mod">
          <ac:chgData name="Janet Robinson" userId="34fb1961-668a-497a-9978-ec323bb994be" providerId="ADAL" clId="{2D024D4C-CDD4-4098-93AB-525DBBA31FAD}" dt="2022-05-16T00:15:30.195" v="119" actId="6549"/>
          <ac:spMkLst>
            <pc:docMk/>
            <pc:sldMk cId="2967689485" sldId="257"/>
            <ac:spMk id="7" creationId="{44F74085-B511-46BA-81D7-99BD5BA236E2}"/>
          </ac:spMkLst>
        </pc:spChg>
        <pc:spChg chg="add del mod">
          <ac:chgData name="Janet Robinson" userId="34fb1961-668a-497a-9978-ec323bb994be" providerId="ADAL" clId="{2D024D4C-CDD4-4098-93AB-525DBBA31FAD}" dt="2022-05-16T00:13:58.222" v="103"/>
          <ac:spMkLst>
            <pc:docMk/>
            <pc:sldMk cId="2967689485" sldId="257"/>
            <ac:spMk id="10" creationId="{F56A9BF8-824E-4673-6B31-6848831B547E}"/>
          </ac:spMkLst>
        </pc:spChg>
        <pc:spChg chg="add del mod">
          <ac:chgData name="Janet Robinson" userId="34fb1961-668a-497a-9978-ec323bb994be" providerId="ADAL" clId="{2D024D4C-CDD4-4098-93AB-525DBBA31FAD}" dt="2022-05-16T00:15:20.339" v="113"/>
          <ac:spMkLst>
            <pc:docMk/>
            <pc:sldMk cId="2967689485" sldId="257"/>
            <ac:spMk id="14" creationId="{C648FE28-A2AA-549A-5C07-E921CC05BBDE}"/>
          </ac:spMkLst>
        </pc:spChg>
        <pc:picChg chg="del">
          <ac:chgData name="Janet Robinson" userId="34fb1961-668a-497a-9978-ec323bb994be" providerId="ADAL" clId="{2D024D4C-CDD4-4098-93AB-525DBBA31FAD}" dt="2022-05-16T00:11:27.780" v="94" actId="478"/>
          <ac:picMkLst>
            <pc:docMk/>
            <pc:sldMk cId="2967689485" sldId="257"/>
            <ac:picMk id="5" creationId="{A1B47B68-0ED8-4908-9935-9C30B796FD62}"/>
          </ac:picMkLst>
        </pc:picChg>
        <pc:picChg chg="add del mod">
          <ac:chgData name="Janet Robinson" userId="34fb1961-668a-497a-9978-ec323bb994be" providerId="ADAL" clId="{2D024D4C-CDD4-4098-93AB-525DBBA31FAD}" dt="2022-05-16T00:13:56.696" v="102" actId="478"/>
          <ac:picMkLst>
            <pc:docMk/>
            <pc:sldMk cId="2967689485" sldId="257"/>
            <ac:picMk id="8" creationId="{069685C2-23DB-3275-7925-ED52E29D891E}"/>
          </ac:picMkLst>
        </pc:picChg>
        <pc:picChg chg="add del mod">
          <ac:chgData name="Janet Robinson" userId="34fb1961-668a-497a-9978-ec323bb994be" providerId="ADAL" clId="{2D024D4C-CDD4-4098-93AB-525DBBA31FAD}" dt="2022-05-16T00:15:18.888" v="112" actId="478"/>
          <ac:picMkLst>
            <pc:docMk/>
            <pc:sldMk cId="2967689485" sldId="257"/>
            <ac:picMk id="12" creationId="{6929437F-5749-C56D-5262-F76CDB9EFEFC}"/>
          </ac:picMkLst>
        </pc:picChg>
        <pc:picChg chg="add mod">
          <ac:chgData name="Janet Robinson" userId="34fb1961-668a-497a-9978-ec323bb994be" providerId="ADAL" clId="{2D024D4C-CDD4-4098-93AB-525DBBA31FAD}" dt="2022-05-16T00:15:25.834" v="117" actId="1076"/>
          <ac:picMkLst>
            <pc:docMk/>
            <pc:sldMk cId="2967689485" sldId="257"/>
            <ac:picMk id="16" creationId="{E06E9BAE-FCCE-E533-9FA0-26D126DA88C3}"/>
          </ac:picMkLst>
        </pc:picChg>
      </pc:sldChg>
      <pc:sldChg chg="del">
        <pc:chgData name="Janet Robinson" userId="34fb1961-668a-497a-9978-ec323bb994be" providerId="ADAL" clId="{2D024D4C-CDD4-4098-93AB-525DBBA31FAD}" dt="2022-05-17T00:30:45.406" v="5703" actId="47"/>
        <pc:sldMkLst>
          <pc:docMk/>
          <pc:sldMk cId="70426217" sldId="258"/>
        </pc:sldMkLst>
      </pc:sldChg>
      <pc:sldChg chg="addSp delSp modSp mod setBg">
        <pc:chgData name="Janet Robinson" userId="34fb1961-668a-497a-9978-ec323bb994be" providerId="ADAL" clId="{2D024D4C-CDD4-4098-93AB-525DBBA31FAD}" dt="2022-05-17T18:59:28.641" v="6970" actId="1076"/>
        <pc:sldMkLst>
          <pc:docMk/>
          <pc:sldMk cId="206232278" sldId="259"/>
        </pc:sldMkLst>
        <pc:spChg chg="add del mod">
          <ac:chgData name="Janet Robinson" userId="34fb1961-668a-497a-9978-ec323bb994be" providerId="ADAL" clId="{2D024D4C-CDD4-4098-93AB-525DBBA31FAD}" dt="2022-05-17T18:59:28.641" v="6970" actId="1076"/>
          <ac:spMkLst>
            <pc:docMk/>
            <pc:sldMk cId="206232278" sldId="259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23:15:30.075" v="3446" actId="5793"/>
          <ac:spMkLst>
            <pc:docMk/>
            <pc:sldMk cId="206232278" sldId="259"/>
            <ac:spMk id="3" creationId="{F0C6A83E-E2CC-4F89-AF85-45D22356FBF8}"/>
          </ac:spMkLst>
        </pc:spChg>
        <pc:spChg chg="add del mod">
          <ac:chgData name="Janet Robinson" userId="34fb1961-668a-497a-9978-ec323bb994be" providerId="ADAL" clId="{2D024D4C-CDD4-4098-93AB-525DBBA31FAD}" dt="2022-05-16T19:27:24.738" v="2100" actId="478"/>
          <ac:spMkLst>
            <pc:docMk/>
            <pc:sldMk cId="206232278" sldId="259"/>
            <ac:spMk id="5" creationId="{298D2762-6055-FA9E-00C2-5EEAB886EE60}"/>
          </ac:spMkLst>
        </pc:spChg>
        <pc:spChg chg="add del mod">
          <ac:chgData name="Janet Robinson" userId="34fb1961-668a-497a-9978-ec323bb994be" providerId="ADAL" clId="{2D024D4C-CDD4-4098-93AB-525DBBA31FAD}" dt="2022-05-17T18:14:11.172" v="6539" actId="478"/>
          <ac:spMkLst>
            <pc:docMk/>
            <pc:sldMk cId="206232278" sldId="259"/>
            <ac:spMk id="5" creationId="{F8995356-F28A-046F-A0DA-987014949211}"/>
          </ac:spMkLst>
        </pc:spChg>
      </pc:sldChg>
      <pc:sldChg chg="modSp mod ord modAnim">
        <pc:chgData name="Janet Robinson" userId="34fb1961-668a-497a-9978-ec323bb994be" providerId="ADAL" clId="{2D024D4C-CDD4-4098-93AB-525DBBA31FAD}" dt="2022-05-18T21:04:12.128" v="9282" actId="20577"/>
        <pc:sldMkLst>
          <pc:docMk/>
          <pc:sldMk cId="1502155722" sldId="260"/>
        </pc:sldMkLst>
        <pc:spChg chg="mod">
          <ac:chgData name="Janet Robinson" userId="34fb1961-668a-497a-9978-ec323bb994be" providerId="ADAL" clId="{2D024D4C-CDD4-4098-93AB-525DBBA31FAD}" dt="2022-05-16T00:37:56.924" v="342" actId="207"/>
          <ac:spMkLst>
            <pc:docMk/>
            <pc:sldMk cId="1502155722" sldId="260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8T21:04:12.128" v="9282" actId="20577"/>
          <ac:spMkLst>
            <pc:docMk/>
            <pc:sldMk cId="1502155722" sldId="260"/>
            <ac:spMk id="3" creationId="{F0C6A83E-E2CC-4F89-AF85-45D22356FBF8}"/>
          </ac:spMkLst>
        </pc:spChg>
      </pc:sldChg>
      <pc:sldChg chg="delSp modSp del mod ord">
        <pc:chgData name="Janet Robinson" userId="34fb1961-668a-497a-9978-ec323bb994be" providerId="ADAL" clId="{2D024D4C-CDD4-4098-93AB-525DBBA31FAD}" dt="2022-05-16T20:38:27.155" v="3302" actId="2696"/>
        <pc:sldMkLst>
          <pc:docMk/>
          <pc:sldMk cId="2726965280" sldId="261"/>
        </pc:sldMkLst>
        <pc:spChg chg="mod">
          <ac:chgData name="Janet Robinson" userId="34fb1961-668a-497a-9978-ec323bb994be" providerId="ADAL" clId="{2D024D4C-CDD4-4098-93AB-525DBBA31FAD}" dt="2022-05-16T20:28:12.040" v="2918" actId="20577"/>
          <ac:spMkLst>
            <pc:docMk/>
            <pc:sldMk cId="2726965280" sldId="261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20:30:49.096" v="3107" actId="6549"/>
          <ac:spMkLst>
            <pc:docMk/>
            <pc:sldMk cId="2726965280" sldId="261"/>
            <ac:spMk id="4" creationId="{1805C038-0DBB-4451-97A2-F6C81B091EAD}"/>
          </ac:spMkLst>
        </pc:spChg>
        <pc:picChg chg="del">
          <ac:chgData name="Janet Robinson" userId="34fb1961-668a-497a-9978-ec323bb994be" providerId="ADAL" clId="{2D024D4C-CDD4-4098-93AB-525DBBA31FAD}" dt="2022-05-16T19:46:52.554" v="2563" actId="478"/>
          <ac:picMkLst>
            <pc:docMk/>
            <pc:sldMk cId="2726965280" sldId="261"/>
            <ac:picMk id="6" creationId="{C90EA713-B3AA-4727-8BBF-5F33E6A77170}"/>
          </ac:picMkLst>
        </pc:picChg>
      </pc:sldChg>
      <pc:sldChg chg="modSp mod ord setBg modAnim">
        <pc:chgData name="Janet Robinson" userId="34fb1961-668a-497a-9978-ec323bb994be" providerId="ADAL" clId="{2D024D4C-CDD4-4098-93AB-525DBBA31FAD}" dt="2022-05-18T20:12:29.549" v="8088" actId="207"/>
        <pc:sldMkLst>
          <pc:docMk/>
          <pc:sldMk cId="1670625368" sldId="263"/>
        </pc:sldMkLst>
        <pc:spChg chg="mod">
          <ac:chgData name="Janet Robinson" userId="34fb1961-668a-497a-9978-ec323bb994be" providerId="ADAL" clId="{2D024D4C-CDD4-4098-93AB-525DBBA31FAD}" dt="2022-05-16T02:42:40.413" v="1909" actId="20577"/>
          <ac:spMkLst>
            <pc:docMk/>
            <pc:sldMk cId="1670625368" sldId="263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8T20:12:29.549" v="8088" actId="207"/>
          <ac:spMkLst>
            <pc:docMk/>
            <pc:sldMk cId="1670625368" sldId="263"/>
            <ac:spMk id="4" creationId="{1805C038-0DBB-4451-97A2-F6C81B091EAD}"/>
          </ac:spMkLst>
        </pc:spChg>
      </pc:sldChg>
      <pc:sldChg chg="addSp delSp modSp mod ord setBg delAnim modAnim">
        <pc:chgData name="Janet Robinson" userId="34fb1961-668a-497a-9978-ec323bb994be" providerId="ADAL" clId="{2D024D4C-CDD4-4098-93AB-525DBBA31FAD}" dt="2022-05-18T20:13:12.307" v="8110" actId="20577"/>
        <pc:sldMkLst>
          <pc:docMk/>
          <pc:sldMk cId="2541590342" sldId="264"/>
        </pc:sldMkLst>
        <pc:spChg chg="mod">
          <ac:chgData name="Janet Robinson" userId="34fb1961-668a-497a-9978-ec323bb994be" providerId="ADAL" clId="{2D024D4C-CDD4-4098-93AB-525DBBA31FAD}" dt="2022-05-18T20:13:12.307" v="8110" actId="20577"/>
          <ac:spMkLst>
            <pc:docMk/>
            <pc:sldMk cId="2541590342" sldId="264"/>
            <ac:spMk id="2" creationId="{350456EC-6E6F-4A06-AE00-CD4B72664214}"/>
          </ac:spMkLst>
        </pc:spChg>
        <pc:spChg chg="del mod">
          <ac:chgData name="Janet Robinson" userId="34fb1961-668a-497a-9978-ec323bb994be" providerId="ADAL" clId="{2D024D4C-CDD4-4098-93AB-525DBBA31FAD}" dt="2022-05-16T02:18:52.365" v="1606" actId="478"/>
          <ac:spMkLst>
            <pc:docMk/>
            <pc:sldMk cId="2541590342" sldId="264"/>
            <ac:spMk id="4" creationId="{1805C038-0DBB-4451-97A2-F6C81B091EAD}"/>
          </ac:spMkLst>
        </pc:spChg>
        <pc:spChg chg="add del mod">
          <ac:chgData name="Janet Robinson" userId="34fb1961-668a-497a-9978-ec323bb994be" providerId="ADAL" clId="{2D024D4C-CDD4-4098-93AB-525DBBA31FAD}" dt="2022-05-16T02:18:56.555" v="1607" actId="478"/>
          <ac:spMkLst>
            <pc:docMk/>
            <pc:sldMk cId="2541590342" sldId="264"/>
            <ac:spMk id="5" creationId="{485273FF-6D75-B4EB-BB30-29A05A5E85AA}"/>
          </ac:spMkLst>
        </pc:spChg>
        <pc:spChg chg="add mod">
          <ac:chgData name="Janet Robinson" userId="34fb1961-668a-497a-9978-ec323bb994be" providerId="ADAL" clId="{2D024D4C-CDD4-4098-93AB-525DBBA31FAD}" dt="2022-05-16T20:35:32.414" v="3298" actId="1076"/>
          <ac:spMkLst>
            <pc:docMk/>
            <pc:sldMk cId="2541590342" sldId="264"/>
            <ac:spMk id="9" creationId="{D81A094C-0F61-5281-1662-853AD653F48C}"/>
          </ac:spMkLst>
        </pc:spChg>
        <pc:picChg chg="add del mod">
          <ac:chgData name="Janet Robinson" userId="34fb1961-668a-497a-9978-ec323bb994be" providerId="ADAL" clId="{2D024D4C-CDD4-4098-93AB-525DBBA31FAD}" dt="2022-05-17T21:11:26.072" v="7348" actId="478"/>
          <ac:picMkLst>
            <pc:docMk/>
            <pc:sldMk cId="2541590342" sldId="264"/>
            <ac:picMk id="5" creationId="{EF18AED0-5577-AFE2-5535-561842125627}"/>
          </ac:picMkLst>
        </pc:picChg>
        <pc:picChg chg="add del mod">
          <ac:chgData name="Janet Robinson" userId="34fb1961-668a-497a-9978-ec323bb994be" providerId="ADAL" clId="{2D024D4C-CDD4-4098-93AB-525DBBA31FAD}" dt="2022-05-16T20:34:55.825" v="3210" actId="478"/>
          <ac:picMkLst>
            <pc:docMk/>
            <pc:sldMk cId="2541590342" sldId="264"/>
            <ac:picMk id="7" creationId="{9456CB21-7A08-4515-234A-1E532455E1FF}"/>
          </ac:picMkLst>
        </pc:picChg>
      </pc:sldChg>
      <pc:sldChg chg="modSp mod ord modAnim">
        <pc:chgData name="Janet Robinson" userId="34fb1961-668a-497a-9978-ec323bb994be" providerId="ADAL" clId="{2D024D4C-CDD4-4098-93AB-525DBBA31FAD}" dt="2022-05-17T00:45:50.411" v="6100" actId="6549"/>
        <pc:sldMkLst>
          <pc:docMk/>
          <pc:sldMk cId="2634511957" sldId="265"/>
        </pc:sldMkLst>
        <pc:spChg chg="mod">
          <ac:chgData name="Janet Robinson" userId="34fb1961-668a-497a-9978-ec323bb994be" providerId="ADAL" clId="{2D024D4C-CDD4-4098-93AB-525DBBA31FAD}" dt="2022-05-17T00:11:06.542" v="5160" actId="6549"/>
          <ac:spMkLst>
            <pc:docMk/>
            <pc:sldMk cId="2634511957" sldId="265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7T00:45:50.411" v="6100" actId="6549"/>
          <ac:spMkLst>
            <pc:docMk/>
            <pc:sldMk cId="2634511957" sldId="265"/>
            <ac:spMk id="4" creationId="{1805C038-0DBB-4451-97A2-F6C81B091EAD}"/>
          </ac:spMkLst>
        </pc:spChg>
      </pc:sldChg>
      <pc:sldChg chg="addSp delSp modSp mod ord setBg">
        <pc:chgData name="Janet Robinson" userId="34fb1961-668a-497a-9978-ec323bb994be" providerId="ADAL" clId="{2D024D4C-CDD4-4098-93AB-525DBBA31FAD}" dt="2022-05-16T01:47:35.131" v="1420"/>
        <pc:sldMkLst>
          <pc:docMk/>
          <pc:sldMk cId="1187190549" sldId="266"/>
        </pc:sldMkLst>
        <pc:spChg chg="mod">
          <ac:chgData name="Janet Robinson" userId="34fb1961-668a-497a-9978-ec323bb994be" providerId="ADAL" clId="{2D024D4C-CDD4-4098-93AB-525DBBA31FAD}" dt="2022-05-16T01:17:39.741" v="858" actId="207"/>
          <ac:spMkLst>
            <pc:docMk/>
            <pc:sldMk cId="1187190549" sldId="266"/>
            <ac:spMk id="2" creationId="{89F92C35-4BA0-417A-B9F9-B7C1FFB2AEA7}"/>
          </ac:spMkLst>
        </pc:spChg>
        <pc:spChg chg="mod">
          <ac:chgData name="Janet Robinson" userId="34fb1961-668a-497a-9978-ec323bb994be" providerId="ADAL" clId="{2D024D4C-CDD4-4098-93AB-525DBBA31FAD}" dt="2022-05-16T01:26:20.173" v="972" actId="20577"/>
          <ac:spMkLst>
            <pc:docMk/>
            <pc:sldMk cId="1187190549" sldId="266"/>
            <ac:spMk id="3" creationId="{F2EDC6B1-17BB-44E9-AE33-D062F79A5D9F}"/>
          </ac:spMkLst>
        </pc:spChg>
        <pc:spChg chg="add mod">
          <ac:chgData name="Janet Robinson" userId="34fb1961-668a-497a-9978-ec323bb994be" providerId="ADAL" clId="{2D024D4C-CDD4-4098-93AB-525DBBA31FAD}" dt="2022-05-16T01:26:26.608" v="973" actId="1076"/>
          <ac:spMkLst>
            <pc:docMk/>
            <pc:sldMk cId="1187190549" sldId="266"/>
            <ac:spMk id="12" creationId="{81E36DFA-FD57-AD47-6CD3-F5E8571CBB83}"/>
          </ac:spMkLst>
        </pc:spChg>
        <pc:picChg chg="add del mod">
          <ac:chgData name="Janet Robinson" userId="34fb1961-668a-497a-9978-ec323bb994be" providerId="ADAL" clId="{2D024D4C-CDD4-4098-93AB-525DBBA31FAD}" dt="2022-05-16T01:14:46.078" v="799" actId="478"/>
          <ac:picMkLst>
            <pc:docMk/>
            <pc:sldMk cId="1187190549" sldId="266"/>
            <ac:picMk id="5" creationId="{73F70357-F96A-68A5-6B7C-19F3101CFEAA}"/>
          </ac:picMkLst>
        </pc:picChg>
        <pc:picChg chg="add mod">
          <ac:chgData name="Janet Robinson" userId="34fb1961-668a-497a-9978-ec323bb994be" providerId="ADAL" clId="{2D024D4C-CDD4-4098-93AB-525DBBA31FAD}" dt="2022-05-16T01:16:41.996" v="806" actId="14100"/>
          <ac:picMkLst>
            <pc:docMk/>
            <pc:sldMk cId="1187190549" sldId="266"/>
            <ac:picMk id="7" creationId="{5516C898-5880-69EA-F598-2A844E7AE3BC}"/>
          </ac:picMkLst>
        </pc:picChg>
        <pc:picChg chg="add del mod">
          <ac:chgData name="Janet Robinson" userId="34fb1961-668a-497a-9978-ec323bb994be" providerId="ADAL" clId="{2D024D4C-CDD4-4098-93AB-525DBBA31FAD}" dt="2022-05-16T01:23:51.674" v="937"/>
          <ac:picMkLst>
            <pc:docMk/>
            <pc:sldMk cId="1187190549" sldId="266"/>
            <ac:picMk id="9" creationId="{50D239ED-3197-38C1-1834-5AE4350DFFF2}"/>
          </ac:picMkLst>
        </pc:picChg>
        <pc:picChg chg="add del mod">
          <ac:chgData name="Janet Robinson" userId="34fb1961-668a-497a-9978-ec323bb994be" providerId="ADAL" clId="{2D024D4C-CDD4-4098-93AB-525DBBA31FAD}" dt="2022-05-16T01:24:00.816" v="942"/>
          <ac:picMkLst>
            <pc:docMk/>
            <pc:sldMk cId="1187190549" sldId="266"/>
            <ac:picMk id="11" creationId="{6B723D11-AE4C-19AE-E1F0-169925E0691B}"/>
          </ac:picMkLst>
        </pc:picChg>
        <pc:picChg chg="mod">
          <ac:chgData name="Janet Robinson" userId="34fb1961-668a-497a-9978-ec323bb994be" providerId="ADAL" clId="{2D024D4C-CDD4-4098-93AB-525DBBA31FAD}" dt="2022-05-16T01:16:36.040" v="805" actId="14100"/>
          <ac:picMkLst>
            <pc:docMk/>
            <pc:sldMk cId="1187190549" sldId="266"/>
            <ac:picMk id="1028" creationId="{A3767E77-788F-4552-BAC8-772B4D57F1D6}"/>
          </ac:picMkLst>
        </pc:picChg>
      </pc:sldChg>
      <pc:sldChg chg="del">
        <pc:chgData name="Janet Robinson" userId="34fb1961-668a-497a-9978-ec323bb994be" providerId="ADAL" clId="{2D024D4C-CDD4-4098-93AB-525DBBA31FAD}" dt="2022-05-17T00:33:11.220" v="5870" actId="2696"/>
        <pc:sldMkLst>
          <pc:docMk/>
          <pc:sldMk cId="3442860680" sldId="267"/>
        </pc:sldMkLst>
      </pc:sldChg>
      <pc:sldChg chg="modSp mod ord setBg">
        <pc:chgData name="Janet Robinson" userId="34fb1961-668a-497a-9978-ec323bb994be" providerId="ADAL" clId="{2D024D4C-CDD4-4098-93AB-525DBBA31FAD}" dt="2022-05-17T18:17:08.625" v="6566"/>
        <pc:sldMkLst>
          <pc:docMk/>
          <pc:sldMk cId="2868222618" sldId="268"/>
        </pc:sldMkLst>
        <pc:spChg chg="mod">
          <ac:chgData name="Janet Robinson" userId="34fb1961-668a-497a-9978-ec323bb994be" providerId="ADAL" clId="{2D024D4C-CDD4-4098-93AB-525DBBA31FAD}" dt="2022-05-16T23:18:56.018" v="3448" actId="207"/>
          <ac:spMkLst>
            <pc:docMk/>
            <pc:sldMk cId="2868222618" sldId="268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19:39:23.617" v="2315" actId="27636"/>
          <ac:spMkLst>
            <pc:docMk/>
            <pc:sldMk cId="2868222618" sldId="268"/>
            <ac:spMk id="13" creationId="{56D7E7AC-24D9-43EB-910C-A88056BA33E7}"/>
          </ac:spMkLst>
        </pc:spChg>
        <pc:picChg chg="mod">
          <ac:chgData name="Janet Robinson" userId="34fb1961-668a-497a-9978-ec323bb994be" providerId="ADAL" clId="{2D024D4C-CDD4-4098-93AB-525DBBA31FAD}" dt="2022-05-16T19:39:28.229" v="2316" actId="1076"/>
          <ac:picMkLst>
            <pc:docMk/>
            <pc:sldMk cId="2868222618" sldId="268"/>
            <ac:picMk id="2052" creationId="{AA26D77D-25BE-40CB-92D4-96BF32A9016C}"/>
          </ac:picMkLst>
        </pc:picChg>
      </pc:sldChg>
      <pc:sldChg chg="modSp mod ord setBg">
        <pc:chgData name="Janet Robinson" userId="34fb1961-668a-497a-9978-ec323bb994be" providerId="ADAL" clId="{2D024D4C-CDD4-4098-93AB-525DBBA31FAD}" dt="2022-05-16T23:23:48.516" v="3461"/>
        <pc:sldMkLst>
          <pc:docMk/>
          <pc:sldMk cId="4277077283" sldId="269"/>
        </pc:sldMkLst>
        <pc:spChg chg="mod">
          <ac:chgData name="Janet Robinson" userId="34fb1961-668a-497a-9978-ec323bb994be" providerId="ADAL" clId="{2D024D4C-CDD4-4098-93AB-525DBBA31FAD}" dt="2022-05-16T23:23:09.829" v="3456" actId="20577"/>
          <ac:spMkLst>
            <pc:docMk/>
            <pc:sldMk cId="4277077283" sldId="269"/>
            <ac:spMk id="2" creationId="{350456EC-6E6F-4A06-AE00-CD4B72664214}"/>
          </ac:spMkLst>
        </pc:spChg>
      </pc:sldChg>
      <pc:sldChg chg="modSp del mod ord modAnim">
        <pc:chgData name="Janet Robinson" userId="34fb1961-668a-497a-9978-ec323bb994be" providerId="ADAL" clId="{2D024D4C-CDD4-4098-93AB-525DBBA31FAD}" dt="2022-05-16T19:54:12.601" v="2742" actId="2696"/>
        <pc:sldMkLst>
          <pc:docMk/>
          <pc:sldMk cId="2234051168" sldId="270"/>
        </pc:sldMkLst>
        <pc:spChg chg="mod">
          <ac:chgData name="Janet Robinson" userId="34fb1961-668a-497a-9978-ec323bb994be" providerId="ADAL" clId="{2D024D4C-CDD4-4098-93AB-525DBBA31FAD}" dt="2022-05-16T19:41:40.387" v="2463" actId="20577"/>
          <ac:spMkLst>
            <pc:docMk/>
            <pc:sldMk cId="2234051168" sldId="270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19:44:31.494" v="2561" actId="6549"/>
          <ac:spMkLst>
            <pc:docMk/>
            <pc:sldMk cId="2234051168" sldId="270"/>
            <ac:spMk id="3" creationId="{F0C6A83E-E2CC-4F89-AF85-45D22356FBF8}"/>
          </ac:spMkLst>
        </pc:spChg>
      </pc:sldChg>
      <pc:sldChg chg="modSp del mod ord setBg">
        <pc:chgData name="Janet Robinson" userId="34fb1961-668a-497a-9978-ec323bb994be" providerId="ADAL" clId="{2D024D4C-CDD4-4098-93AB-525DBBA31FAD}" dt="2022-05-16T19:44:39.650" v="2562" actId="47"/>
        <pc:sldMkLst>
          <pc:docMk/>
          <pc:sldMk cId="3761749453" sldId="281"/>
        </pc:sldMkLst>
        <pc:spChg chg="mod">
          <ac:chgData name="Janet Robinson" userId="34fb1961-668a-497a-9978-ec323bb994be" providerId="ADAL" clId="{2D024D4C-CDD4-4098-93AB-525DBBA31FAD}" dt="2022-05-16T02:28:15.213" v="1747" actId="207"/>
          <ac:spMkLst>
            <pc:docMk/>
            <pc:sldMk cId="3761749453" sldId="281"/>
            <ac:spMk id="2" creationId="{350456EC-6E6F-4A06-AE00-CD4B72664214}"/>
          </ac:spMkLst>
        </pc:spChg>
      </pc:sldChg>
      <pc:sldChg chg="modSp mod ord">
        <pc:chgData name="Janet Robinson" userId="34fb1961-668a-497a-9978-ec323bb994be" providerId="ADAL" clId="{2D024D4C-CDD4-4098-93AB-525DBBA31FAD}" dt="2022-05-18T21:26:59.615" v="9314" actId="207"/>
        <pc:sldMkLst>
          <pc:docMk/>
          <pc:sldMk cId="3633800835" sldId="282"/>
        </pc:sldMkLst>
        <pc:spChg chg="mod">
          <ac:chgData name="Janet Robinson" userId="34fb1961-668a-497a-9978-ec323bb994be" providerId="ADAL" clId="{2D024D4C-CDD4-4098-93AB-525DBBA31FAD}" dt="2022-05-18T21:26:59.615" v="9314" actId="207"/>
          <ac:spMkLst>
            <pc:docMk/>
            <pc:sldMk cId="3633800835" sldId="282"/>
            <ac:spMk id="3" creationId="{F2EDC6B1-17BB-44E9-AE33-D062F79A5D9F}"/>
          </ac:spMkLst>
        </pc:spChg>
      </pc:sldChg>
      <pc:sldChg chg="addSp delSp modSp mod setBg">
        <pc:chgData name="Janet Robinson" userId="34fb1961-668a-497a-9978-ec323bb994be" providerId="ADAL" clId="{2D024D4C-CDD4-4098-93AB-525DBBA31FAD}" dt="2022-05-18T20:56:35.271" v="8878" actId="14100"/>
        <pc:sldMkLst>
          <pc:docMk/>
          <pc:sldMk cId="369769509" sldId="284"/>
        </pc:sldMkLst>
        <pc:spChg chg="add del mod">
          <ac:chgData name="Janet Robinson" userId="34fb1961-668a-497a-9978-ec323bb994be" providerId="ADAL" clId="{2D024D4C-CDD4-4098-93AB-525DBBA31FAD}" dt="2022-05-18T20:55:00.587" v="8828"/>
          <ac:spMkLst>
            <pc:docMk/>
            <pc:sldMk cId="369769509" sldId="284"/>
            <ac:spMk id="2" creationId="{82F0E926-2F62-6637-66CE-2F0635F792C3}"/>
          </ac:spMkLst>
        </pc:spChg>
        <pc:spChg chg="add mod">
          <ac:chgData name="Janet Robinson" userId="34fb1961-668a-497a-9978-ec323bb994be" providerId="ADAL" clId="{2D024D4C-CDD4-4098-93AB-525DBBA31FAD}" dt="2022-05-18T20:56:35.271" v="8878" actId="14100"/>
          <ac:spMkLst>
            <pc:docMk/>
            <pc:sldMk cId="369769509" sldId="284"/>
            <ac:spMk id="3" creationId="{14D64A95-E6D1-DCED-407A-D8495F043016}"/>
          </ac:spMkLst>
        </pc:spChg>
        <pc:spChg chg="del mod">
          <ac:chgData name="Janet Robinson" userId="34fb1961-668a-497a-9978-ec323bb994be" providerId="ADAL" clId="{2D024D4C-CDD4-4098-93AB-525DBBA31FAD}" dt="2022-05-18T20:53:09.068" v="8824" actId="478"/>
          <ac:spMkLst>
            <pc:docMk/>
            <pc:sldMk cId="369769509" sldId="284"/>
            <ac:spMk id="4" creationId="{4DB1F0BE-7254-4CF2-AE93-DE756A102019}"/>
          </ac:spMkLst>
        </pc:spChg>
        <pc:picChg chg="del mod">
          <ac:chgData name="Janet Robinson" userId="34fb1961-668a-497a-9978-ec323bb994be" providerId="ADAL" clId="{2D024D4C-CDD4-4098-93AB-525DBBA31FAD}" dt="2022-05-17T21:16:26.141" v="7387" actId="478"/>
          <ac:picMkLst>
            <pc:docMk/>
            <pc:sldMk cId="369769509" sldId="284"/>
            <ac:picMk id="3074" creationId="{2CF9220E-D9E2-47BD-8A7C-BF3EB8EBF6CA}"/>
          </ac:picMkLst>
        </pc:picChg>
      </pc:sldChg>
      <pc:sldChg chg="addSp delSp modSp del mod setBg delAnim modAnim">
        <pc:chgData name="Janet Robinson" userId="34fb1961-668a-497a-9978-ec323bb994be" providerId="ADAL" clId="{2D024D4C-CDD4-4098-93AB-525DBBA31FAD}" dt="2022-05-17T17:50:00.195" v="6166" actId="47"/>
        <pc:sldMkLst>
          <pc:docMk/>
          <pc:sldMk cId="3419641785" sldId="288"/>
        </pc:sldMkLst>
        <pc:spChg chg="mod">
          <ac:chgData name="Janet Robinson" userId="34fb1961-668a-497a-9978-ec323bb994be" providerId="ADAL" clId="{2D024D4C-CDD4-4098-93AB-525DBBA31FAD}" dt="2022-05-17T00:35:49.971" v="5947" actId="20577"/>
          <ac:spMkLst>
            <pc:docMk/>
            <pc:sldMk cId="3419641785" sldId="288"/>
            <ac:spMk id="2" creationId="{350456EC-6E6F-4A06-AE00-CD4B72664214}"/>
          </ac:spMkLst>
        </pc:spChg>
        <pc:spChg chg="del mod">
          <ac:chgData name="Janet Robinson" userId="34fb1961-668a-497a-9978-ec323bb994be" providerId="ADAL" clId="{2D024D4C-CDD4-4098-93AB-525DBBA31FAD}" dt="2022-05-17T00:50:32.201" v="6104" actId="478"/>
          <ac:spMkLst>
            <pc:docMk/>
            <pc:sldMk cId="3419641785" sldId="288"/>
            <ac:spMk id="4" creationId="{1805C038-0DBB-4451-97A2-F6C81B091EAD}"/>
          </ac:spMkLst>
        </pc:spChg>
        <pc:spChg chg="add del mod">
          <ac:chgData name="Janet Robinson" userId="34fb1961-668a-497a-9978-ec323bb994be" providerId="ADAL" clId="{2D024D4C-CDD4-4098-93AB-525DBBA31FAD}" dt="2022-05-17T00:50:37.745" v="6105" actId="478"/>
          <ac:spMkLst>
            <pc:docMk/>
            <pc:sldMk cId="3419641785" sldId="288"/>
            <ac:spMk id="7" creationId="{5B88BB92-3C2F-713C-C300-17796DBD3B61}"/>
          </ac:spMkLst>
        </pc:spChg>
        <pc:picChg chg="add mod">
          <ac:chgData name="Janet Robinson" userId="34fb1961-668a-497a-9978-ec323bb994be" providerId="ADAL" clId="{2D024D4C-CDD4-4098-93AB-525DBBA31FAD}" dt="2022-05-17T00:42:25.725" v="6079" actId="1076"/>
          <ac:picMkLst>
            <pc:docMk/>
            <pc:sldMk cId="3419641785" sldId="288"/>
            <ac:picMk id="5" creationId="{5E590A7E-02B6-21E1-8D60-8DA04AA096FB}"/>
          </ac:picMkLst>
        </pc:picChg>
      </pc:sldChg>
      <pc:sldChg chg="add del setBg">
        <pc:chgData name="Janet Robinson" userId="34fb1961-668a-497a-9978-ec323bb994be" providerId="ADAL" clId="{2D024D4C-CDD4-4098-93AB-525DBBA31FAD}" dt="2022-05-16T00:15:55.124" v="120" actId="47"/>
        <pc:sldMkLst>
          <pc:docMk/>
          <pc:sldMk cId="1027265377" sldId="289"/>
        </pc:sldMkLst>
      </pc:sldChg>
      <pc:sldChg chg="add">
        <pc:chgData name="Janet Robinson" userId="34fb1961-668a-497a-9978-ec323bb994be" providerId="ADAL" clId="{2D024D4C-CDD4-4098-93AB-525DBBA31FAD}" dt="2022-05-16T00:11:24.878" v="93" actId="2890"/>
        <pc:sldMkLst>
          <pc:docMk/>
          <pc:sldMk cId="1753832949" sldId="290"/>
        </pc:sldMkLst>
      </pc:sldChg>
      <pc:sldChg chg="addSp delSp modSp add mod setBg">
        <pc:chgData name="Janet Robinson" userId="34fb1961-668a-497a-9978-ec323bb994be" providerId="ADAL" clId="{2D024D4C-CDD4-4098-93AB-525DBBA31FAD}" dt="2022-05-16T19:31:53.703" v="2143" actId="1076"/>
        <pc:sldMkLst>
          <pc:docMk/>
          <pc:sldMk cId="931700373" sldId="291"/>
        </pc:sldMkLst>
        <pc:spChg chg="mod">
          <ac:chgData name="Janet Robinson" userId="34fb1961-668a-497a-9978-ec323bb994be" providerId="ADAL" clId="{2D024D4C-CDD4-4098-93AB-525DBBA31FAD}" dt="2022-05-16T19:31:53.703" v="2143" actId="1076"/>
          <ac:spMkLst>
            <pc:docMk/>
            <pc:sldMk cId="931700373" sldId="291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01:34:10.538" v="1197" actId="1076"/>
          <ac:spMkLst>
            <pc:docMk/>
            <pc:sldMk cId="931700373" sldId="291"/>
            <ac:spMk id="3" creationId="{F0C6A83E-E2CC-4F89-AF85-45D22356FBF8}"/>
          </ac:spMkLst>
        </pc:spChg>
        <pc:spChg chg="add mod">
          <ac:chgData name="Janet Robinson" userId="34fb1961-668a-497a-9978-ec323bb994be" providerId="ADAL" clId="{2D024D4C-CDD4-4098-93AB-525DBBA31FAD}" dt="2022-05-16T01:37:14.494" v="1252" actId="207"/>
          <ac:spMkLst>
            <pc:docMk/>
            <pc:sldMk cId="931700373" sldId="291"/>
            <ac:spMk id="4" creationId="{F29FEEA3-41E2-F6C5-1586-702C260AE642}"/>
          </ac:spMkLst>
        </pc:spChg>
        <pc:spChg chg="add del mod">
          <ac:chgData name="Janet Robinson" userId="34fb1961-668a-497a-9978-ec323bb994be" providerId="ADAL" clId="{2D024D4C-CDD4-4098-93AB-525DBBA31FAD}" dt="2022-05-16T19:31:53.088" v="2142" actId="767"/>
          <ac:spMkLst>
            <pc:docMk/>
            <pc:sldMk cId="931700373" sldId="291"/>
            <ac:spMk id="5" creationId="{E600CD8E-0420-62C9-CEA0-4690AC5AF3FA}"/>
          </ac:spMkLst>
        </pc:spChg>
        <pc:spChg chg="add del mod">
          <ac:chgData name="Janet Robinson" userId="34fb1961-668a-497a-9978-ec323bb994be" providerId="ADAL" clId="{2D024D4C-CDD4-4098-93AB-525DBBA31FAD}" dt="2022-05-16T19:31:47.995" v="2140" actId="767"/>
          <ac:spMkLst>
            <pc:docMk/>
            <pc:sldMk cId="931700373" sldId="291"/>
            <ac:spMk id="6" creationId="{EDB7299C-CE97-AE34-CB84-033194B823D9}"/>
          </ac:spMkLst>
        </pc:spChg>
      </pc:sldChg>
      <pc:sldChg chg="addSp modSp add mod">
        <pc:chgData name="Janet Robinson" userId="34fb1961-668a-497a-9978-ec323bb994be" providerId="ADAL" clId="{2D024D4C-CDD4-4098-93AB-525DBBA31FAD}" dt="2022-05-16T01:39:49.262" v="1298" actId="27636"/>
        <pc:sldMkLst>
          <pc:docMk/>
          <pc:sldMk cId="863580525" sldId="292"/>
        </pc:sldMkLst>
        <pc:spChg chg="mod">
          <ac:chgData name="Janet Robinson" userId="34fb1961-668a-497a-9978-ec323bb994be" providerId="ADAL" clId="{2D024D4C-CDD4-4098-93AB-525DBBA31FAD}" dt="2022-05-16T00:54:18.408" v="568" actId="1076"/>
          <ac:spMkLst>
            <pc:docMk/>
            <pc:sldMk cId="863580525" sldId="292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01:39:49.262" v="1298" actId="27636"/>
          <ac:spMkLst>
            <pc:docMk/>
            <pc:sldMk cId="863580525" sldId="292"/>
            <ac:spMk id="3" creationId="{F0C6A83E-E2CC-4F89-AF85-45D22356FBF8}"/>
          </ac:spMkLst>
        </pc:spChg>
        <pc:spChg chg="add mod">
          <ac:chgData name="Janet Robinson" userId="34fb1961-668a-497a-9978-ec323bb994be" providerId="ADAL" clId="{2D024D4C-CDD4-4098-93AB-525DBBA31FAD}" dt="2022-05-16T00:56:14.008" v="583" actId="692"/>
          <ac:spMkLst>
            <pc:docMk/>
            <pc:sldMk cId="863580525" sldId="292"/>
            <ac:spMk id="4" creationId="{39336978-A3A5-FBD3-2D84-587F5981C0BE}"/>
          </ac:spMkLst>
        </pc:spChg>
        <pc:cxnChg chg="add mod">
          <ac:chgData name="Janet Robinson" userId="34fb1961-668a-497a-9978-ec323bb994be" providerId="ADAL" clId="{2D024D4C-CDD4-4098-93AB-525DBBA31FAD}" dt="2022-05-16T00:58:48.784" v="603" actId="692"/>
          <ac:cxnSpMkLst>
            <pc:docMk/>
            <pc:sldMk cId="863580525" sldId="292"/>
            <ac:cxnSpMk id="6" creationId="{E04EA30B-C671-2D4F-F4D2-5FC001A83A7C}"/>
          </ac:cxnSpMkLst>
        </pc:cxnChg>
      </pc:sldChg>
      <pc:sldChg chg="modSp add mod ord modAnim">
        <pc:chgData name="Janet Robinson" userId="34fb1961-668a-497a-9978-ec323bb994be" providerId="ADAL" clId="{2D024D4C-CDD4-4098-93AB-525DBBA31FAD}" dt="2022-05-18T21:05:47.040" v="9284"/>
        <pc:sldMkLst>
          <pc:docMk/>
          <pc:sldMk cId="2926752647" sldId="293"/>
        </pc:sldMkLst>
        <pc:spChg chg="mod">
          <ac:chgData name="Janet Robinson" userId="34fb1961-668a-497a-9978-ec323bb994be" providerId="ADAL" clId="{2D024D4C-CDD4-4098-93AB-525DBBA31FAD}" dt="2022-05-16T01:27:51.245" v="980" actId="207"/>
          <ac:spMkLst>
            <pc:docMk/>
            <pc:sldMk cId="2926752647" sldId="293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6T02:02:02.603" v="1499" actId="5793"/>
          <ac:spMkLst>
            <pc:docMk/>
            <pc:sldMk cId="2926752647" sldId="293"/>
            <ac:spMk id="3" creationId="{F0C6A83E-E2CC-4F89-AF85-45D22356FBF8}"/>
          </ac:spMkLst>
        </pc:spChg>
        <pc:spChg chg="mod">
          <ac:chgData name="Janet Robinson" userId="34fb1961-668a-497a-9978-ec323bb994be" providerId="ADAL" clId="{2D024D4C-CDD4-4098-93AB-525DBBA31FAD}" dt="2022-05-16T01:27:35.112" v="977" actId="1076"/>
          <ac:spMkLst>
            <pc:docMk/>
            <pc:sldMk cId="2926752647" sldId="293"/>
            <ac:spMk id="4" creationId="{39336978-A3A5-FBD3-2D84-587F5981C0BE}"/>
          </ac:spMkLst>
        </pc:spChg>
        <pc:cxnChg chg="mod">
          <ac:chgData name="Janet Robinson" userId="34fb1961-668a-497a-9978-ec323bb994be" providerId="ADAL" clId="{2D024D4C-CDD4-4098-93AB-525DBBA31FAD}" dt="2022-05-16T01:27:39.785" v="978" actId="1076"/>
          <ac:cxnSpMkLst>
            <pc:docMk/>
            <pc:sldMk cId="2926752647" sldId="293"/>
            <ac:cxnSpMk id="6" creationId="{E04EA30B-C671-2D4F-F4D2-5FC001A83A7C}"/>
          </ac:cxnSpMkLst>
        </pc:cxnChg>
      </pc:sldChg>
      <pc:sldChg chg="addSp delSp modSp add del mod">
        <pc:chgData name="Janet Robinson" userId="34fb1961-668a-497a-9978-ec323bb994be" providerId="ADAL" clId="{2D024D4C-CDD4-4098-93AB-525DBBA31FAD}" dt="2022-05-16T02:04:47.558" v="1500" actId="2696"/>
        <pc:sldMkLst>
          <pc:docMk/>
          <pc:sldMk cId="4177710518" sldId="294"/>
        </pc:sldMkLst>
        <pc:spChg chg="mod">
          <ac:chgData name="Janet Robinson" userId="34fb1961-668a-497a-9978-ec323bb994be" providerId="ADAL" clId="{2D024D4C-CDD4-4098-93AB-525DBBA31FAD}" dt="2022-05-16T01:41:47.524" v="1303" actId="20577"/>
          <ac:spMkLst>
            <pc:docMk/>
            <pc:sldMk cId="4177710518" sldId="294"/>
            <ac:spMk id="2" creationId="{350456EC-6E6F-4A06-AE00-CD4B72664214}"/>
          </ac:spMkLst>
        </pc:spChg>
        <pc:spChg chg="del mod">
          <ac:chgData name="Janet Robinson" userId="34fb1961-668a-497a-9978-ec323bb994be" providerId="ADAL" clId="{2D024D4C-CDD4-4098-93AB-525DBBA31FAD}" dt="2022-05-16T01:41:55.877" v="1305" actId="478"/>
          <ac:spMkLst>
            <pc:docMk/>
            <pc:sldMk cId="4177710518" sldId="294"/>
            <ac:spMk id="3" creationId="{F0C6A83E-E2CC-4F89-AF85-45D22356FBF8}"/>
          </ac:spMkLst>
        </pc:spChg>
        <pc:spChg chg="add mod">
          <ac:chgData name="Janet Robinson" userId="34fb1961-668a-497a-9978-ec323bb994be" providerId="ADAL" clId="{2D024D4C-CDD4-4098-93AB-525DBBA31FAD}" dt="2022-05-16T01:41:55.877" v="1305" actId="478"/>
          <ac:spMkLst>
            <pc:docMk/>
            <pc:sldMk cId="4177710518" sldId="294"/>
            <ac:spMk id="7" creationId="{04E52EA5-D37E-3A27-7304-738972EBEFF8}"/>
          </ac:spMkLst>
        </pc:spChg>
      </pc:sldChg>
      <pc:sldChg chg="addSp delSp modSp add mod ord setBg modAnim">
        <pc:chgData name="Janet Robinson" userId="34fb1961-668a-497a-9978-ec323bb994be" providerId="ADAL" clId="{2D024D4C-CDD4-4098-93AB-525DBBA31FAD}" dt="2022-05-18T21:06:27.626" v="9288" actId="1036"/>
        <pc:sldMkLst>
          <pc:docMk/>
          <pc:sldMk cId="322321966" sldId="295"/>
        </pc:sldMkLst>
        <pc:spChg chg="mod">
          <ac:chgData name="Janet Robinson" userId="34fb1961-668a-497a-9978-ec323bb994be" providerId="ADAL" clId="{2D024D4C-CDD4-4098-93AB-525DBBA31FAD}" dt="2022-05-16T23:18:41.848" v="3447" actId="207"/>
          <ac:spMkLst>
            <pc:docMk/>
            <pc:sldMk cId="322321966" sldId="295"/>
            <ac:spMk id="2" creationId="{350456EC-6E6F-4A06-AE00-CD4B72664214}"/>
          </ac:spMkLst>
        </pc:spChg>
        <pc:spChg chg="del mod">
          <ac:chgData name="Janet Robinson" userId="34fb1961-668a-497a-9978-ec323bb994be" providerId="ADAL" clId="{2D024D4C-CDD4-4098-93AB-525DBBA31FAD}" dt="2022-05-16T01:58:59.076" v="1436" actId="478"/>
          <ac:spMkLst>
            <pc:docMk/>
            <pc:sldMk cId="322321966" sldId="295"/>
            <ac:spMk id="3" creationId="{F0C6A83E-E2CC-4F89-AF85-45D22356FBF8}"/>
          </ac:spMkLst>
        </pc:spChg>
        <pc:spChg chg="add">
          <ac:chgData name="Janet Robinson" userId="34fb1961-668a-497a-9978-ec323bb994be" providerId="ADAL" clId="{2D024D4C-CDD4-4098-93AB-525DBBA31FAD}" dt="2022-05-16T01:56:21.250" v="1423" actId="22"/>
          <ac:spMkLst>
            <pc:docMk/>
            <pc:sldMk cId="322321966" sldId="295"/>
            <ac:spMk id="5" creationId="{2EC6C364-F59E-494B-A1EE-0C4F9DCE7601}"/>
          </ac:spMkLst>
        </pc:spChg>
        <pc:spChg chg="add mod">
          <ac:chgData name="Janet Robinson" userId="34fb1961-668a-497a-9978-ec323bb994be" providerId="ADAL" clId="{2D024D4C-CDD4-4098-93AB-525DBBA31FAD}" dt="2022-05-16T20:44:30.664" v="3346" actId="1076"/>
          <ac:spMkLst>
            <pc:docMk/>
            <pc:sldMk cId="322321966" sldId="295"/>
            <ac:spMk id="8" creationId="{727D66A2-30E7-D3D7-D865-AE28985ABCE0}"/>
          </ac:spMkLst>
        </pc:spChg>
        <pc:picChg chg="add mod">
          <ac:chgData name="Janet Robinson" userId="34fb1961-668a-497a-9978-ec323bb994be" providerId="ADAL" clId="{2D024D4C-CDD4-4098-93AB-525DBBA31FAD}" dt="2022-05-18T21:06:27.626" v="9288" actId="1036"/>
          <ac:picMkLst>
            <pc:docMk/>
            <pc:sldMk cId="322321966" sldId="295"/>
            <ac:picMk id="7" creationId="{A2269CBD-B150-CD59-1A46-36F868089C07}"/>
          </ac:picMkLst>
        </pc:picChg>
      </pc:sldChg>
      <pc:sldChg chg="addSp delSp modSp add mod ord">
        <pc:chgData name="Janet Robinson" userId="34fb1961-668a-497a-9978-ec323bb994be" providerId="ADAL" clId="{2D024D4C-CDD4-4098-93AB-525DBBA31FAD}" dt="2022-05-17T18:17:01.707" v="6564" actId="20577"/>
        <pc:sldMkLst>
          <pc:docMk/>
          <pc:sldMk cId="2629515440" sldId="296"/>
        </pc:sldMkLst>
        <pc:spChg chg="mod">
          <ac:chgData name="Janet Robinson" userId="34fb1961-668a-497a-9978-ec323bb994be" providerId="ADAL" clId="{2D024D4C-CDD4-4098-93AB-525DBBA31FAD}" dt="2022-05-17T18:17:01.707" v="6564" actId="20577"/>
          <ac:spMkLst>
            <pc:docMk/>
            <pc:sldMk cId="2629515440" sldId="296"/>
            <ac:spMk id="2" creationId="{350456EC-6E6F-4A06-AE00-CD4B72664214}"/>
          </ac:spMkLst>
        </pc:spChg>
        <pc:spChg chg="add del mod">
          <ac:chgData name="Janet Robinson" userId="34fb1961-668a-497a-9978-ec323bb994be" providerId="ADAL" clId="{2D024D4C-CDD4-4098-93AB-525DBBA31FAD}" dt="2022-05-16T02:37:27.247" v="1837" actId="478"/>
          <ac:spMkLst>
            <pc:docMk/>
            <pc:sldMk cId="2629515440" sldId="296"/>
            <ac:spMk id="4" creationId="{648951F5-015D-256F-B150-CBCF1B8C6BD5}"/>
          </ac:spMkLst>
        </pc:spChg>
      </pc:sldChg>
      <pc:sldChg chg="add del">
        <pc:chgData name="Janet Robinson" userId="34fb1961-668a-497a-9978-ec323bb994be" providerId="ADAL" clId="{2D024D4C-CDD4-4098-93AB-525DBBA31FAD}" dt="2022-05-16T02:25:53.244" v="1734" actId="47"/>
        <pc:sldMkLst>
          <pc:docMk/>
          <pc:sldMk cId="3645480827" sldId="297"/>
        </pc:sldMkLst>
      </pc:sldChg>
      <pc:sldChg chg="modSp add mod ord">
        <pc:chgData name="Janet Robinson" userId="34fb1961-668a-497a-9978-ec323bb994be" providerId="ADAL" clId="{2D024D4C-CDD4-4098-93AB-525DBBA31FAD}" dt="2022-05-17T21:14:04.581" v="7386" actId="20577"/>
        <pc:sldMkLst>
          <pc:docMk/>
          <pc:sldMk cId="1029702059" sldId="298"/>
        </pc:sldMkLst>
        <pc:spChg chg="mod">
          <ac:chgData name="Janet Robinson" userId="34fb1961-668a-497a-9978-ec323bb994be" providerId="ADAL" clId="{2D024D4C-CDD4-4098-93AB-525DBBA31FAD}" dt="2022-05-17T21:14:04.581" v="7386" actId="20577"/>
          <ac:spMkLst>
            <pc:docMk/>
            <pc:sldMk cId="1029702059" sldId="298"/>
            <ac:spMk id="2" creationId="{350456EC-6E6F-4A06-AE00-CD4B72664214}"/>
          </ac:spMkLst>
        </pc:spChg>
      </pc:sldChg>
      <pc:sldChg chg="addSp delSp modSp add mod modAnim">
        <pc:chgData name="Janet Robinson" userId="34fb1961-668a-497a-9978-ec323bb994be" providerId="ADAL" clId="{2D024D4C-CDD4-4098-93AB-525DBBA31FAD}" dt="2022-05-18T20:04:24.568" v="7491"/>
        <pc:sldMkLst>
          <pc:docMk/>
          <pc:sldMk cId="3738533607" sldId="299"/>
        </pc:sldMkLst>
        <pc:spChg chg="mod">
          <ac:chgData name="Janet Robinson" userId="34fb1961-668a-497a-9978-ec323bb994be" providerId="ADAL" clId="{2D024D4C-CDD4-4098-93AB-525DBBA31FAD}" dt="2022-05-17T18:18:28.320" v="6575" actId="20577"/>
          <ac:spMkLst>
            <pc:docMk/>
            <pc:sldMk cId="3738533607" sldId="299"/>
            <ac:spMk id="2" creationId="{350456EC-6E6F-4A06-AE00-CD4B72664214}"/>
          </ac:spMkLst>
        </pc:spChg>
        <pc:spChg chg="add del mod">
          <ac:chgData name="Janet Robinson" userId="34fb1961-668a-497a-9978-ec323bb994be" providerId="ADAL" clId="{2D024D4C-CDD4-4098-93AB-525DBBA31FAD}" dt="2022-05-16T20:32:12.879" v="3193"/>
          <ac:spMkLst>
            <pc:docMk/>
            <pc:sldMk cId="3738533607" sldId="299"/>
            <ac:spMk id="3" creationId="{CC761F3B-FF03-DC40-CD95-5F16C3A6FCA7}"/>
          </ac:spMkLst>
        </pc:spChg>
        <pc:spChg chg="add mod">
          <ac:chgData name="Janet Robinson" userId="34fb1961-668a-497a-9978-ec323bb994be" providerId="ADAL" clId="{2D024D4C-CDD4-4098-93AB-525DBBA31FAD}" dt="2022-05-16T23:56:13.648" v="4797" actId="6549"/>
          <ac:spMkLst>
            <pc:docMk/>
            <pc:sldMk cId="3738533607" sldId="299"/>
            <ac:spMk id="4" creationId="{ADF0F309-5567-9B44-EC40-23B8D5C4E9B4}"/>
          </ac:spMkLst>
        </pc:spChg>
        <pc:picChg chg="mod">
          <ac:chgData name="Janet Robinson" userId="34fb1961-668a-497a-9978-ec323bb994be" providerId="ADAL" clId="{2D024D4C-CDD4-4098-93AB-525DBBA31FAD}" dt="2022-05-16T20:31:56.356" v="3190" actId="29295"/>
          <ac:picMkLst>
            <pc:docMk/>
            <pc:sldMk cId="3738533607" sldId="299"/>
            <ac:picMk id="7" creationId="{9456CB21-7A08-4515-234A-1E532455E1FF}"/>
          </ac:picMkLst>
        </pc:picChg>
      </pc:sldChg>
      <pc:sldChg chg="addSp delSp modSp add mod setBg">
        <pc:chgData name="Janet Robinson" userId="34fb1961-668a-497a-9978-ec323bb994be" providerId="ADAL" clId="{2D024D4C-CDD4-4098-93AB-525DBBA31FAD}" dt="2022-05-16T23:30:25.646" v="3713" actId="1076"/>
        <pc:sldMkLst>
          <pc:docMk/>
          <pc:sldMk cId="1694110877" sldId="300"/>
        </pc:sldMkLst>
        <pc:spChg chg="mod">
          <ac:chgData name="Janet Robinson" userId="34fb1961-668a-497a-9978-ec323bb994be" providerId="ADAL" clId="{2D024D4C-CDD4-4098-93AB-525DBBA31FAD}" dt="2022-05-16T21:26:46.903" v="3432" actId="122"/>
          <ac:spMkLst>
            <pc:docMk/>
            <pc:sldMk cId="1694110877" sldId="300"/>
            <ac:spMk id="2" creationId="{350456EC-6E6F-4A06-AE00-CD4B72664214}"/>
          </ac:spMkLst>
        </pc:spChg>
        <pc:spChg chg="add del mod">
          <ac:chgData name="Janet Robinson" userId="34fb1961-668a-497a-9978-ec323bb994be" providerId="ADAL" clId="{2D024D4C-CDD4-4098-93AB-525DBBA31FAD}" dt="2022-05-16T20:57:05.837" v="3401"/>
          <ac:spMkLst>
            <pc:docMk/>
            <pc:sldMk cId="1694110877" sldId="300"/>
            <ac:spMk id="3" creationId="{912C44DA-B563-0DE9-5C86-9A66B7277723}"/>
          </ac:spMkLst>
        </pc:spChg>
        <pc:picChg chg="add mod">
          <ac:chgData name="Janet Robinson" userId="34fb1961-668a-497a-9978-ec323bb994be" providerId="ADAL" clId="{2D024D4C-CDD4-4098-93AB-525DBBA31FAD}" dt="2022-05-16T23:30:25.646" v="3713" actId="1076"/>
          <ac:picMkLst>
            <pc:docMk/>
            <pc:sldMk cId="1694110877" sldId="300"/>
            <ac:picMk id="5" creationId="{A0AFA659-41F7-8B98-8FC3-15E0962FD590}"/>
          </ac:picMkLst>
        </pc:picChg>
        <pc:picChg chg="add mod">
          <ac:chgData name="Janet Robinson" userId="34fb1961-668a-497a-9978-ec323bb994be" providerId="ADAL" clId="{2D024D4C-CDD4-4098-93AB-525DBBA31FAD}" dt="2022-05-16T21:26:58.583" v="3434" actId="14100"/>
          <ac:picMkLst>
            <pc:docMk/>
            <pc:sldMk cId="1694110877" sldId="300"/>
            <ac:picMk id="7" creationId="{BFDF1A9A-0213-8E9D-A4CC-0FD01179BCE3}"/>
          </ac:picMkLst>
        </pc:picChg>
        <pc:picChg chg="add del mod">
          <ac:chgData name="Janet Robinson" userId="34fb1961-668a-497a-9978-ec323bb994be" providerId="ADAL" clId="{2D024D4C-CDD4-4098-93AB-525DBBA31FAD}" dt="2022-05-16T21:15:55.806" v="3417" actId="478"/>
          <ac:picMkLst>
            <pc:docMk/>
            <pc:sldMk cId="1694110877" sldId="300"/>
            <ac:picMk id="9" creationId="{FFFEE1D1-2536-EC20-B09D-B34E60229FF4}"/>
          </ac:picMkLst>
        </pc:picChg>
        <pc:picChg chg="add del mod">
          <ac:chgData name="Janet Robinson" userId="34fb1961-668a-497a-9978-ec323bb994be" providerId="ADAL" clId="{2D024D4C-CDD4-4098-93AB-525DBBA31FAD}" dt="2022-05-16T21:16:19.894" v="3421" actId="478"/>
          <ac:picMkLst>
            <pc:docMk/>
            <pc:sldMk cId="1694110877" sldId="300"/>
            <ac:picMk id="11" creationId="{A98EE846-6219-00A1-8AF7-7A2FD46AB40B}"/>
          </ac:picMkLst>
        </pc:picChg>
        <pc:picChg chg="add mod">
          <ac:chgData name="Janet Robinson" userId="34fb1961-668a-497a-9978-ec323bb994be" providerId="ADAL" clId="{2D024D4C-CDD4-4098-93AB-525DBBA31FAD}" dt="2022-05-16T21:26:35.657" v="3430" actId="1076"/>
          <ac:picMkLst>
            <pc:docMk/>
            <pc:sldMk cId="1694110877" sldId="300"/>
            <ac:picMk id="13" creationId="{BE3ABF29-79BF-8BA1-DA87-E860C8E54718}"/>
          </ac:picMkLst>
        </pc:picChg>
        <pc:picChg chg="add mod">
          <ac:chgData name="Janet Robinson" userId="34fb1961-668a-497a-9978-ec323bb994be" providerId="ADAL" clId="{2D024D4C-CDD4-4098-93AB-525DBBA31FAD}" dt="2022-05-16T23:20:28.840" v="3451" actId="14100"/>
          <ac:picMkLst>
            <pc:docMk/>
            <pc:sldMk cId="1694110877" sldId="300"/>
            <ac:picMk id="15" creationId="{47D97B8A-CDB2-FB08-D757-38A30B178F04}"/>
          </ac:picMkLst>
        </pc:picChg>
        <pc:picChg chg="del">
          <ac:chgData name="Janet Robinson" userId="34fb1961-668a-497a-9978-ec323bb994be" providerId="ADAL" clId="{2D024D4C-CDD4-4098-93AB-525DBBA31FAD}" dt="2022-05-16T20:54:48.446" v="3400" actId="478"/>
          <ac:picMkLst>
            <pc:docMk/>
            <pc:sldMk cId="1694110877" sldId="300"/>
            <ac:picMk id="6146" creationId="{531F7165-C264-4D20-9379-104D6794725B}"/>
          </ac:picMkLst>
        </pc:picChg>
      </pc:sldChg>
      <pc:sldChg chg="addSp modSp add mod">
        <pc:chgData name="Janet Robinson" userId="34fb1961-668a-497a-9978-ec323bb994be" providerId="ADAL" clId="{2D024D4C-CDD4-4098-93AB-525DBBA31FAD}" dt="2022-05-18T20:40:33.367" v="8761" actId="20577"/>
        <pc:sldMkLst>
          <pc:docMk/>
          <pc:sldMk cId="3910647774" sldId="301"/>
        </pc:sldMkLst>
        <pc:spChg chg="mod">
          <ac:chgData name="Janet Robinson" userId="34fb1961-668a-497a-9978-ec323bb994be" providerId="ADAL" clId="{2D024D4C-CDD4-4098-93AB-525DBBA31FAD}" dt="2022-05-18T20:40:33.367" v="8761" actId="20577"/>
          <ac:spMkLst>
            <pc:docMk/>
            <pc:sldMk cId="3910647774" sldId="301"/>
            <ac:spMk id="2" creationId="{350456EC-6E6F-4A06-AE00-CD4B72664214}"/>
          </ac:spMkLst>
        </pc:spChg>
        <pc:spChg chg="add mod">
          <ac:chgData name="Janet Robinson" userId="34fb1961-668a-497a-9978-ec323bb994be" providerId="ADAL" clId="{2D024D4C-CDD4-4098-93AB-525DBBA31FAD}" dt="2022-05-17T18:19:11.147" v="6576" actId="20577"/>
          <ac:spMkLst>
            <pc:docMk/>
            <pc:sldMk cId="3910647774" sldId="301"/>
            <ac:spMk id="3" creationId="{877CC7C7-4167-90CC-E2A8-C79754438116}"/>
          </ac:spMkLst>
        </pc:spChg>
        <pc:picChg chg="mod">
          <ac:chgData name="Janet Robinson" userId="34fb1961-668a-497a-9978-ec323bb994be" providerId="ADAL" clId="{2D024D4C-CDD4-4098-93AB-525DBBA31FAD}" dt="2022-05-16T23:30:39.465" v="3714" actId="1076"/>
          <ac:picMkLst>
            <pc:docMk/>
            <pc:sldMk cId="3910647774" sldId="301"/>
            <ac:picMk id="5" creationId="{A0AFA659-41F7-8B98-8FC3-15E0962FD590}"/>
          </ac:picMkLst>
        </pc:picChg>
        <pc:picChg chg="mod">
          <ac:chgData name="Janet Robinson" userId="34fb1961-668a-497a-9978-ec323bb994be" providerId="ADAL" clId="{2D024D4C-CDD4-4098-93AB-525DBBA31FAD}" dt="2022-05-16T23:27:58.412" v="3539" actId="29295"/>
          <ac:picMkLst>
            <pc:docMk/>
            <pc:sldMk cId="3910647774" sldId="301"/>
            <ac:picMk id="7" creationId="{BFDF1A9A-0213-8E9D-A4CC-0FD01179BCE3}"/>
          </ac:picMkLst>
        </pc:picChg>
        <pc:picChg chg="mod">
          <ac:chgData name="Janet Robinson" userId="34fb1961-668a-497a-9978-ec323bb994be" providerId="ADAL" clId="{2D024D4C-CDD4-4098-93AB-525DBBA31FAD}" dt="2022-05-16T23:27:37.336" v="3527" actId="29295"/>
          <ac:picMkLst>
            <pc:docMk/>
            <pc:sldMk cId="3910647774" sldId="301"/>
            <ac:picMk id="13" creationId="{BE3ABF29-79BF-8BA1-DA87-E860C8E54718}"/>
          </ac:picMkLst>
        </pc:picChg>
        <pc:picChg chg="mod">
          <ac:chgData name="Janet Robinson" userId="34fb1961-668a-497a-9978-ec323bb994be" providerId="ADAL" clId="{2D024D4C-CDD4-4098-93AB-525DBBA31FAD}" dt="2022-05-16T23:27:42.977" v="3529" actId="29295"/>
          <ac:picMkLst>
            <pc:docMk/>
            <pc:sldMk cId="3910647774" sldId="301"/>
            <ac:picMk id="15" creationId="{47D97B8A-CDB2-FB08-D757-38A30B178F04}"/>
          </ac:picMkLst>
        </pc:picChg>
      </pc:sldChg>
      <pc:sldChg chg="addSp delSp modSp add del mod ord setBg delAnim modAnim">
        <pc:chgData name="Janet Robinson" userId="34fb1961-668a-497a-9978-ec323bb994be" providerId="ADAL" clId="{2D024D4C-CDD4-4098-93AB-525DBBA31FAD}" dt="2022-05-17T00:28:32.176" v="5622" actId="47"/>
        <pc:sldMkLst>
          <pc:docMk/>
          <pc:sldMk cId="3440345197" sldId="302"/>
        </pc:sldMkLst>
        <pc:spChg chg="mod">
          <ac:chgData name="Janet Robinson" userId="34fb1961-668a-497a-9978-ec323bb994be" providerId="ADAL" clId="{2D024D4C-CDD4-4098-93AB-525DBBA31FAD}" dt="2022-05-17T00:23:57.395" v="5607" actId="1076"/>
          <ac:spMkLst>
            <pc:docMk/>
            <pc:sldMk cId="3440345197" sldId="302"/>
            <ac:spMk id="2" creationId="{350456EC-6E6F-4A06-AE00-CD4B72664214}"/>
          </ac:spMkLst>
        </pc:spChg>
        <pc:spChg chg="del mod">
          <ac:chgData name="Janet Robinson" userId="34fb1961-668a-497a-9978-ec323bb994be" providerId="ADAL" clId="{2D024D4C-CDD4-4098-93AB-525DBBA31FAD}" dt="2022-05-17T00:23:22.290" v="5605" actId="478"/>
          <ac:spMkLst>
            <pc:docMk/>
            <pc:sldMk cId="3440345197" sldId="302"/>
            <ac:spMk id="4" creationId="{1805C038-0DBB-4451-97A2-F6C81B091EAD}"/>
          </ac:spMkLst>
        </pc:spChg>
        <pc:spChg chg="add del mod">
          <ac:chgData name="Janet Robinson" userId="34fb1961-668a-497a-9978-ec323bb994be" providerId="ADAL" clId="{2D024D4C-CDD4-4098-93AB-525DBBA31FAD}" dt="2022-05-17T00:23:34.893" v="5606" actId="478"/>
          <ac:spMkLst>
            <pc:docMk/>
            <pc:sldMk cId="3440345197" sldId="302"/>
            <ac:spMk id="5" creationId="{578A9669-859C-CA01-5E06-BDC1C9AD6FCE}"/>
          </ac:spMkLst>
        </pc:spChg>
        <pc:picChg chg="add mod">
          <ac:chgData name="Janet Robinson" userId="34fb1961-668a-497a-9978-ec323bb994be" providerId="ADAL" clId="{2D024D4C-CDD4-4098-93AB-525DBBA31FAD}" dt="2022-05-17T00:28:11.372" v="5619" actId="14100"/>
          <ac:picMkLst>
            <pc:docMk/>
            <pc:sldMk cId="3440345197" sldId="302"/>
            <ac:picMk id="7" creationId="{EB4FA7F6-E3F8-D1B9-3E90-133174F44C4E}"/>
          </ac:picMkLst>
        </pc:picChg>
      </pc:sldChg>
      <pc:sldChg chg="modSp add mod modAnim">
        <pc:chgData name="Janet Robinson" userId="34fb1961-668a-497a-9978-ec323bb994be" providerId="ADAL" clId="{2D024D4C-CDD4-4098-93AB-525DBBA31FAD}" dt="2022-05-17T21:19:38.572" v="7391" actId="6549"/>
        <pc:sldMkLst>
          <pc:docMk/>
          <pc:sldMk cId="633187252" sldId="303"/>
        </pc:sldMkLst>
        <pc:spChg chg="mod">
          <ac:chgData name="Janet Robinson" userId="34fb1961-668a-497a-9978-ec323bb994be" providerId="ADAL" clId="{2D024D4C-CDD4-4098-93AB-525DBBA31FAD}" dt="2022-05-17T21:19:38.572" v="7391" actId="6549"/>
          <ac:spMkLst>
            <pc:docMk/>
            <pc:sldMk cId="633187252" sldId="303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7T18:21:41.920" v="6649" actId="115"/>
          <ac:spMkLst>
            <pc:docMk/>
            <pc:sldMk cId="633187252" sldId="303"/>
            <ac:spMk id="4" creationId="{1805C038-0DBB-4451-97A2-F6C81B091EAD}"/>
          </ac:spMkLst>
        </pc:spChg>
      </pc:sldChg>
      <pc:sldChg chg="modSp add mod modAnim">
        <pc:chgData name="Janet Robinson" userId="34fb1961-668a-497a-9978-ec323bb994be" providerId="ADAL" clId="{2D024D4C-CDD4-4098-93AB-525DBBA31FAD}" dt="2022-05-17T18:04:05.104" v="6246" actId="207"/>
        <pc:sldMkLst>
          <pc:docMk/>
          <pc:sldMk cId="1986146001" sldId="304"/>
        </pc:sldMkLst>
        <pc:spChg chg="mod">
          <ac:chgData name="Janet Robinson" userId="34fb1961-668a-497a-9978-ec323bb994be" providerId="ADAL" clId="{2D024D4C-CDD4-4098-93AB-525DBBA31FAD}" dt="2022-05-17T00:04:04.394" v="4831" actId="20577"/>
          <ac:spMkLst>
            <pc:docMk/>
            <pc:sldMk cId="1986146001" sldId="304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7T18:04:05.104" v="6246" actId="207"/>
          <ac:spMkLst>
            <pc:docMk/>
            <pc:sldMk cId="1986146001" sldId="304"/>
            <ac:spMk id="4" creationId="{1805C038-0DBB-4451-97A2-F6C81B091EAD}"/>
          </ac:spMkLst>
        </pc:spChg>
      </pc:sldChg>
      <pc:sldChg chg="modSp add mod">
        <pc:chgData name="Janet Robinson" userId="34fb1961-668a-497a-9978-ec323bb994be" providerId="ADAL" clId="{2D024D4C-CDD4-4098-93AB-525DBBA31FAD}" dt="2022-05-17T00:57:23.670" v="6113" actId="207"/>
        <pc:sldMkLst>
          <pc:docMk/>
          <pc:sldMk cId="2188231896" sldId="305"/>
        </pc:sldMkLst>
        <pc:spChg chg="mod">
          <ac:chgData name="Janet Robinson" userId="34fb1961-668a-497a-9978-ec323bb994be" providerId="ADAL" clId="{2D024D4C-CDD4-4098-93AB-525DBBA31FAD}" dt="2022-05-17T00:57:23.670" v="6113" actId="207"/>
          <ac:spMkLst>
            <pc:docMk/>
            <pc:sldMk cId="2188231896" sldId="305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7T00:21:54.709" v="5555" actId="403"/>
          <ac:spMkLst>
            <pc:docMk/>
            <pc:sldMk cId="2188231896" sldId="305"/>
            <ac:spMk id="4" creationId="{1805C038-0DBB-4451-97A2-F6C81B091EAD}"/>
          </ac:spMkLst>
        </pc:spChg>
      </pc:sldChg>
      <pc:sldChg chg="modSp add mod">
        <pc:chgData name="Janet Robinson" userId="34fb1961-668a-497a-9978-ec323bb994be" providerId="ADAL" clId="{2D024D4C-CDD4-4098-93AB-525DBBA31FAD}" dt="2022-05-17T00:28:27.657" v="5621" actId="1076"/>
        <pc:sldMkLst>
          <pc:docMk/>
          <pc:sldMk cId="417448464" sldId="306"/>
        </pc:sldMkLst>
        <pc:picChg chg="mod">
          <ac:chgData name="Janet Robinson" userId="34fb1961-668a-497a-9978-ec323bb994be" providerId="ADAL" clId="{2D024D4C-CDD4-4098-93AB-525DBBA31FAD}" dt="2022-05-17T00:28:27.657" v="5621" actId="1076"/>
          <ac:picMkLst>
            <pc:docMk/>
            <pc:sldMk cId="417448464" sldId="306"/>
            <ac:picMk id="7" creationId="{EB4FA7F6-E3F8-D1B9-3E90-133174F44C4E}"/>
          </ac:picMkLst>
        </pc:picChg>
      </pc:sldChg>
      <pc:sldChg chg="addSp modSp add mod">
        <pc:chgData name="Janet Robinson" userId="34fb1961-668a-497a-9978-ec323bb994be" providerId="ADAL" clId="{2D024D4C-CDD4-4098-93AB-525DBBA31FAD}" dt="2022-05-17T00:34:19.900" v="5894" actId="1076"/>
        <pc:sldMkLst>
          <pc:docMk/>
          <pc:sldMk cId="3545685765" sldId="307"/>
        </pc:sldMkLst>
        <pc:spChg chg="add mod">
          <ac:chgData name="Janet Robinson" userId="34fb1961-668a-497a-9978-ec323bb994be" providerId="ADAL" clId="{2D024D4C-CDD4-4098-93AB-525DBBA31FAD}" dt="2022-05-17T00:34:19.900" v="5894" actId="1076"/>
          <ac:spMkLst>
            <pc:docMk/>
            <pc:sldMk cId="3545685765" sldId="307"/>
            <ac:spMk id="3" creationId="{B292F081-2C8D-BBA2-2750-72DCCF205AC3}"/>
          </ac:spMkLst>
        </pc:spChg>
        <pc:picChg chg="mod">
          <ac:chgData name="Janet Robinson" userId="34fb1961-668a-497a-9978-ec323bb994be" providerId="ADAL" clId="{2D024D4C-CDD4-4098-93AB-525DBBA31FAD}" dt="2022-05-17T00:34:12.102" v="5893" actId="29295"/>
          <ac:picMkLst>
            <pc:docMk/>
            <pc:sldMk cId="3545685765" sldId="307"/>
            <ac:picMk id="7" creationId="{EB4FA7F6-E3F8-D1B9-3E90-133174F44C4E}"/>
          </ac:picMkLst>
        </pc:picChg>
      </pc:sldChg>
      <pc:sldChg chg="addSp delSp modSp add del mod setBg delAnim">
        <pc:chgData name="Janet Robinson" userId="34fb1961-668a-497a-9978-ec323bb994be" providerId="ADAL" clId="{2D024D4C-CDD4-4098-93AB-525DBBA31FAD}" dt="2022-05-17T18:29:04.573" v="6767" actId="47"/>
        <pc:sldMkLst>
          <pc:docMk/>
          <pc:sldMk cId="1989199145" sldId="308"/>
        </pc:sldMkLst>
        <pc:spChg chg="mod">
          <ac:chgData name="Janet Robinson" userId="34fb1961-668a-497a-9978-ec323bb994be" providerId="ADAL" clId="{2D024D4C-CDD4-4098-93AB-525DBBA31FAD}" dt="2022-05-17T17:48:42.398" v="6143" actId="207"/>
          <ac:spMkLst>
            <pc:docMk/>
            <pc:sldMk cId="1989199145" sldId="308"/>
            <ac:spMk id="2" creationId="{350456EC-6E6F-4A06-AE00-CD4B72664214}"/>
          </ac:spMkLst>
        </pc:spChg>
        <pc:spChg chg="add del mod">
          <ac:chgData name="Janet Robinson" userId="34fb1961-668a-497a-9978-ec323bb994be" providerId="ADAL" clId="{2D024D4C-CDD4-4098-93AB-525DBBA31FAD}" dt="2022-05-17T17:49:45.489" v="6165" actId="478"/>
          <ac:spMkLst>
            <pc:docMk/>
            <pc:sldMk cId="1989199145" sldId="308"/>
            <ac:spMk id="3" creationId="{59223C84-8D08-5157-2236-512E43BB42A7}"/>
          </ac:spMkLst>
        </pc:spChg>
        <pc:spChg chg="del mod">
          <ac:chgData name="Janet Robinson" userId="34fb1961-668a-497a-9978-ec323bb994be" providerId="ADAL" clId="{2D024D4C-CDD4-4098-93AB-525DBBA31FAD}" dt="2022-05-17T00:50:57.046" v="6107" actId="478"/>
          <ac:spMkLst>
            <pc:docMk/>
            <pc:sldMk cId="1989199145" sldId="308"/>
            <ac:spMk id="4" creationId="{1805C038-0DBB-4451-97A2-F6C81B091EAD}"/>
          </ac:spMkLst>
        </pc:spChg>
        <pc:spChg chg="add del mod">
          <ac:chgData name="Janet Robinson" userId="34fb1961-668a-497a-9978-ec323bb994be" providerId="ADAL" clId="{2D024D4C-CDD4-4098-93AB-525DBBA31FAD}" dt="2022-05-17T00:51:33.044" v="6112" actId="478"/>
          <ac:spMkLst>
            <pc:docMk/>
            <pc:sldMk cId="1989199145" sldId="308"/>
            <ac:spMk id="7" creationId="{CE2FE1A9-90D6-D5A7-28D1-B90850883906}"/>
          </ac:spMkLst>
        </pc:spChg>
        <pc:picChg chg="del mod">
          <ac:chgData name="Janet Robinson" userId="34fb1961-668a-497a-9978-ec323bb994be" providerId="ADAL" clId="{2D024D4C-CDD4-4098-93AB-525DBBA31FAD}" dt="2022-05-17T17:47:57.718" v="6138" actId="478"/>
          <ac:picMkLst>
            <pc:docMk/>
            <pc:sldMk cId="1989199145" sldId="308"/>
            <ac:picMk id="5" creationId="{5E590A7E-02B6-21E1-8D60-8DA04AA096FB}"/>
          </ac:picMkLst>
        </pc:picChg>
      </pc:sldChg>
      <pc:sldChg chg="addSp delSp modSp add del mod setBg">
        <pc:chgData name="Janet Robinson" userId="34fb1961-668a-497a-9978-ec323bb994be" providerId="ADAL" clId="{2D024D4C-CDD4-4098-93AB-525DBBA31FAD}" dt="2022-05-18T21:15:55.591" v="9303" actId="20577"/>
        <pc:sldMkLst>
          <pc:docMk/>
          <pc:sldMk cId="2993402289" sldId="309"/>
        </pc:sldMkLst>
        <pc:spChg chg="del mod">
          <ac:chgData name="Janet Robinson" userId="34fb1961-668a-497a-9978-ec323bb994be" providerId="ADAL" clId="{2D024D4C-CDD4-4098-93AB-525DBBA31FAD}" dt="2022-05-17T17:40:46.713" v="6124" actId="478"/>
          <ac:spMkLst>
            <pc:docMk/>
            <pc:sldMk cId="2993402289" sldId="309"/>
            <ac:spMk id="2" creationId="{350456EC-6E6F-4A06-AE00-CD4B72664214}"/>
          </ac:spMkLst>
        </pc:spChg>
        <pc:spChg chg="del">
          <ac:chgData name="Janet Robinson" userId="34fb1961-668a-497a-9978-ec323bb994be" providerId="ADAL" clId="{2D024D4C-CDD4-4098-93AB-525DBBA31FAD}" dt="2022-05-17T17:38:50.684" v="6117" actId="478"/>
          <ac:spMkLst>
            <pc:docMk/>
            <pc:sldMk cId="2993402289" sldId="309"/>
            <ac:spMk id="3" creationId="{59223C84-8D08-5157-2236-512E43BB42A7}"/>
          </ac:spMkLst>
        </pc:spChg>
        <pc:spChg chg="add del mod">
          <ac:chgData name="Janet Robinson" userId="34fb1961-668a-497a-9978-ec323bb994be" providerId="ADAL" clId="{2D024D4C-CDD4-4098-93AB-525DBBA31FAD}" dt="2022-05-17T17:40:52.878" v="6125" actId="478"/>
          <ac:spMkLst>
            <pc:docMk/>
            <pc:sldMk cId="2993402289" sldId="309"/>
            <ac:spMk id="8" creationId="{4397B797-2F1F-C213-04DD-6D9DA55340B0}"/>
          </ac:spMkLst>
        </pc:spChg>
        <pc:spChg chg="add mod">
          <ac:chgData name="Janet Robinson" userId="34fb1961-668a-497a-9978-ec323bb994be" providerId="ADAL" clId="{2D024D4C-CDD4-4098-93AB-525DBBA31FAD}" dt="2022-05-18T21:15:55.591" v="9303" actId="20577"/>
          <ac:spMkLst>
            <pc:docMk/>
            <pc:sldMk cId="2993402289" sldId="309"/>
            <ac:spMk id="9" creationId="{9DB6437C-E6B4-A62D-59E2-102E48A60B46}"/>
          </ac:spMkLst>
        </pc:spChg>
        <pc:spChg chg="add mod">
          <ac:chgData name="Janet Robinson" userId="34fb1961-668a-497a-9978-ec323bb994be" providerId="ADAL" clId="{2D024D4C-CDD4-4098-93AB-525DBBA31FAD}" dt="2022-05-18T20:32:28.412" v="8448" actId="20577"/>
          <ac:spMkLst>
            <pc:docMk/>
            <pc:sldMk cId="2993402289" sldId="309"/>
            <ac:spMk id="10" creationId="{46B1CD84-6454-EAC1-26AB-BD2620C89597}"/>
          </ac:spMkLst>
        </pc:spChg>
        <pc:picChg chg="del">
          <ac:chgData name="Janet Robinson" userId="34fb1961-668a-497a-9978-ec323bb994be" providerId="ADAL" clId="{2D024D4C-CDD4-4098-93AB-525DBBA31FAD}" dt="2022-05-17T17:38:52.863" v="6118" actId="478"/>
          <ac:picMkLst>
            <pc:docMk/>
            <pc:sldMk cId="2993402289" sldId="309"/>
            <ac:picMk id="5" creationId="{5E590A7E-02B6-21E1-8D60-8DA04AA096FB}"/>
          </ac:picMkLst>
        </pc:picChg>
        <pc:picChg chg="add del mod">
          <ac:chgData name="Janet Robinson" userId="34fb1961-668a-497a-9978-ec323bb994be" providerId="ADAL" clId="{2D024D4C-CDD4-4098-93AB-525DBBA31FAD}" dt="2022-05-17T17:45:51.684" v="6133" actId="478"/>
          <ac:picMkLst>
            <pc:docMk/>
            <pc:sldMk cId="2993402289" sldId="309"/>
            <ac:picMk id="6" creationId="{FAFA115C-520A-6825-EEF5-9BF3E7AD2E98}"/>
          </ac:picMkLst>
        </pc:picChg>
      </pc:sldChg>
      <pc:sldChg chg="add del">
        <pc:chgData name="Janet Robinson" userId="34fb1961-668a-497a-9978-ec323bb994be" providerId="ADAL" clId="{2D024D4C-CDD4-4098-93AB-525DBBA31FAD}" dt="2022-05-17T18:29:02.517" v="6766" actId="47"/>
        <pc:sldMkLst>
          <pc:docMk/>
          <pc:sldMk cId="2848232942" sldId="310"/>
        </pc:sldMkLst>
      </pc:sldChg>
      <pc:sldChg chg="delSp modSp add del mod setBg">
        <pc:chgData name="Janet Robinson" userId="34fb1961-668a-497a-9978-ec323bb994be" providerId="ADAL" clId="{2D024D4C-CDD4-4098-93AB-525DBBA31FAD}" dt="2022-05-17T18:24:01.018" v="6650" actId="47"/>
        <pc:sldMkLst>
          <pc:docMk/>
          <pc:sldMk cId="999133464" sldId="311"/>
        </pc:sldMkLst>
        <pc:spChg chg="mod">
          <ac:chgData name="Janet Robinson" userId="34fb1961-668a-497a-9978-ec323bb994be" providerId="ADAL" clId="{2D024D4C-CDD4-4098-93AB-525DBBA31FAD}" dt="2022-05-17T17:51:53.915" v="6173" actId="207"/>
          <ac:spMkLst>
            <pc:docMk/>
            <pc:sldMk cId="999133464" sldId="311"/>
            <ac:spMk id="2" creationId="{350456EC-6E6F-4A06-AE00-CD4B72664214}"/>
          </ac:spMkLst>
        </pc:spChg>
        <pc:picChg chg="del">
          <ac:chgData name="Janet Robinson" userId="34fb1961-668a-497a-9978-ec323bb994be" providerId="ADAL" clId="{2D024D4C-CDD4-4098-93AB-525DBBA31FAD}" dt="2022-05-17T17:51:15.007" v="6168" actId="478"/>
          <ac:picMkLst>
            <pc:docMk/>
            <pc:sldMk cId="999133464" sldId="311"/>
            <ac:picMk id="7" creationId="{EB4FA7F6-E3F8-D1B9-3E90-133174F44C4E}"/>
          </ac:picMkLst>
        </pc:picChg>
      </pc:sldChg>
      <pc:sldChg chg="addSp delSp modSp add mod ord">
        <pc:chgData name="Janet Robinson" userId="34fb1961-668a-497a-9978-ec323bb994be" providerId="ADAL" clId="{2D024D4C-CDD4-4098-93AB-525DBBA31FAD}" dt="2022-05-17T18:26:58.758" v="6689" actId="1076"/>
        <pc:sldMkLst>
          <pc:docMk/>
          <pc:sldMk cId="2158826229" sldId="311"/>
        </pc:sldMkLst>
        <pc:spChg chg="mod">
          <ac:chgData name="Janet Robinson" userId="34fb1961-668a-497a-9978-ec323bb994be" providerId="ADAL" clId="{2D024D4C-CDD4-4098-93AB-525DBBA31FAD}" dt="2022-05-17T18:25:55.316" v="6677" actId="20577"/>
          <ac:spMkLst>
            <pc:docMk/>
            <pc:sldMk cId="2158826229" sldId="311"/>
            <ac:spMk id="2" creationId="{350456EC-6E6F-4A06-AE00-CD4B72664214}"/>
          </ac:spMkLst>
        </pc:spChg>
        <pc:picChg chg="add mod">
          <ac:chgData name="Janet Robinson" userId="34fb1961-668a-497a-9978-ec323bb994be" providerId="ADAL" clId="{2D024D4C-CDD4-4098-93AB-525DBBA31FAD}" dt="2022-05-17T18:26:58.758" v="6689" actId="1076"/>
          <ac:picMkLst>
            <pc:docMk/>
            <pc:sldMk cId="2158826229" sldId="311"/>
            <ac:picMk id="4" creationId="{05A0E591-B1D7-4BD8-1E7A-FB2BFE30D3E9}"/>
          </ac:picMkLst>
        </pc:picChg>
        <pc:picChg chg="del">
          <ac:chgData name="Janet Robinson" userId="34fb1961-668a-497a-9978-ec323bb994be" providerId="ADAL" clId="{2D024D4C-CDD4-4098-93AB-525DBBA31FAD}" dt="2022-05-17T18:25:58.430" v="6678" actId="478"/>
          <ac:picMkLst>
            <pc:docMk/>
            <pc:sldMk cId="2158826229" sldId="311"/>
            <ac:picMk id="7" creationId="{EB4FA7F6-E3F8-D1B9-3E90-133174F44C4E}"/>
          </ac:picMkLst>
        </pc:picChg>
      </pc:sldChg>
      <pc:sldChg chg="addSp delSp modSp add mod modAnim">
        <pc:chgData name="Janet Robinson" userId="34fb1961-668a-497a-9978-ec323bb994be" providerId="ADAL" clId="{2D024D4C-CDD4-4098-93AB-525DBBA31FAD}" dt="2022-05-18T20:17:23.816" v="8219"/>
        <pc:sldMkLst>
          <pc:docMk/>
          <pc:sldMk cId="1622578290" sldId="312"/>
        </pc:sldMkLst>
        <pc:spChg chg="mod">
          <ac:chgData name="Janet Robinson" userId="34fb1961-668a-497a-9978-ec323bb994be" providerId="ADAL" clId="{2D024D4C-CDD4-4098-93AB-525DBBA31FAD}" dt="2022-05-18T20:14:23.803" v="8138" actId="6549"/>
          <ac:spMkLst>
            <pc:docMk/>
            <pc:sldMk cId="1622578290" sldId="312"/>
            <ac:spMk id="2" creationId="{350456EC-6E6F-4A06-AE00-CD4B72664214}"/>
          </ac:spMkLst>
        </pc:spChg>
        <pc:spChg chg="add mod">
          <ac:chgData name="Janet Robinson" userId="34fb1961-668a-497a-9978-ec323bb994be" providerId="ADAL" clId="{2D024D4C-CDD4-4098-93AB-525DBBA31FAD}" dt="2022-05-18T20:17:10.151" v="8217" actId="6549"/>
          <ac:spMkLst>
            <pc:docMk/>
            <pc:sldMk cId="1622578290" sldId="312"/>
            <ac:spMk id="7" creationId="{EE704538-6B37-88F2-816D-D188B0002636}"/>
          </ac:spMkLst>
        </pc:spChg>
        <pc:picChg chg="mod">
          <ac:chgData name="Janet Robinson" userId="34fb1961-668a-497a-9978-ec323bb994be" providerId="ADAL" clId="{2D024D4C-CDD4-4098-93AB-525DBBA31FAD}" dt="2022-05-18T20:14:39.567" v="8140" actId="1076"/>
          <ac:picMkLst>
            <pc:docMk/>
            <pc:sldMk cId="1622578290" sldId="312"/>
            <ac:picMk id="4" creationId="{05A0E591-B1D7-4BD8-1E7A-FB2BFE30D3E9}"/>
          </ac:picMkLst>
        </pc:picChg>
        <pc:picChg chg="add del mod">
          <ac:chgData name="Janet Robinson" userId="34fb1961-668a-497a-9978-ec323bb994be" providerId="ADAL" clId="{2D024D4C-CDD4-4098-93AB-525DBBA31FAD}" dt="2022-05-17T18:27:37.686" v="6758" actId="478"/>
          <ac:picMkLst>
            <pc:docMk/>
            <pc:sldMk cId="1622578290" sldId="312"/>
            <ac:picMk id="5" creationId="{9640AD4E-B666-7082-967E-6CFF09E2FF0E}"/>
          </ac:picMkLst>
        </pc:picChg>
      </pc:sldChg>
      <pc:sldChg chg="addSp delSp modSp add mod delAnim modAnim">
        <pc:chgData name="Janet Robinson" userId="34fb1961-668a-497a-9978-ec323bb994be" providerId="ADAL" clId="{2D024D4C-CDD4-4098-93AB-525DBBA31FAD}" dt="2022-05-18T21:18:05.218" v="9305"/>
        <pc:sldMkLst>
          <pc:docMk/>
          <pc:sldMk cId="1395823625" sldId="313"/>
        </pc:sldMkLst>
        <pc:spChg chg="mod">
          <ac:chgData name="Janet Robinson" userId="34fb1961-668a-497a-9978-ec323bb994be" providerId="ADAL" clId="{2D024D4C-CDD4-4098-93AB-525DBBA31FAD}" dt="2022-05-17T19:16:54.977" v="7033" actId="1076"/>
          <ac:spMkLst>
            <pc:docMk/>
            <pc:sldMk cId="1395823625" sldId="313"/>
            <ac:spMk id="2" creationId="{350456EC-6E6F-4A06-AE00-CD4B72664214}"/>
          </ac:spMkLst>
        </pc:spChg>
        <pc:spChg chg="del">
          <ac:chgData name="Janet Robinson" userId="34fb1961-668a-497a-9978-ec323bb994be" providerId="ADAL" clId="{2D024D4C-CDD4-4098-93AB-525DBBA31FAD}" dt="2022-05-17T19:03:50.469" v="7022" actId="478"/>
          <ac:spMkLst>
            <pc:docMk/>
            <pc:sldMk cId="1395823625" sldId="313"/>
            <ac:spMk id="3" creationId="{F0C6A83E-E2CC-4F89-AF85-45D22356FBF8}"/>
          </ac:spMkLst>
        </pc:spChg>
        <pc:spChg chg="add del mod">
          <ac:chgData name="Janet Robinson" userId="34fb1961-668a-497a-9978-ec323bb994be" providerId="ADAL" clId="{2D024D4C-CDD4-4098-93AB-525DBBA31FAD}" dt="2022-05-17T19:03:54.712" v="7023" actId="478"/>
          <ac:spMkLst>
            <pc:docMk/>
            <pc:sldMk cId="1395823625" sldId="313"/>
            <ac:spMk id="5" creationId="{D189CC92-F88E-9817-492A-930BA67EE4CA}"/>
          </ac:spMkLst>
        </pc:spChg>
        <pc:spChg chg="add mod">
          <ac:chgData name="Janet Robinson" userId="34fb1961-668a-497a-9978-ec323bb994be" providerId="ADAL" clId="{2D024D4C-CDD4-4098-93AB-525DBBA31FAD}" dt="2022-05-17T19:20:40.032" v="7095" actId="14100"/>
          <ac:spMkLst>
            <pc:docMk/>
            <pc:sldMk cId="1395823625" sldId="313"/>
            <ac:spMk id="12" creationId="{6936C498-F2E3-9639-A8B4-4CF36CD5071E}"/>
          </ac:spMkLst>
        </pc:spChg>
        <pc:spChg chg="add mod">
          <ac:chgData name="Janet Robinson" userId="34fb1961-668a-497a-9978-ec323bb994be" providerId="ADAL" clId="{2D024D4C-CDD4-4098-93AB-525DBBA31FAD}" dt="2022-05-17T19:20:48.076" v="7099" actId="14100"/>
          <ac:spMkLst>
            <pc:docMk/>
            <pc:sldMk cId="1395823625" sldId="313"/>
            <ac:spMk id="13" creationId="{5D187E56-5D46-269E-96B2-B971A670E70B}"/>
          </ac:spMkLst>
        </pc:spChg>
        <pc:picChg chg="add del mod">
          <ac:chgData name="Janet Robinson" userId="34fb1961-668a-497a-9978-ec323bb994be" providerId="ADAL" clId="{2D024D4C-CDD4-4098-93AB-525DBBA31FAD}" dt="2022-05-17T19:17:59.141" v="7039" actId="478"/>
          <ac:picMkLst>
            <pc:docMk/>
            <pc:sldMk cId="1395823625" sldId="313"/>
            <ac:picMk id="7" creationId="{8869DFD3-8EB7-F9B6-4BEE-508F8E20BBF5}"/>
          </ac:picMkLst>
        </pc:picChg>
        <pc:picChg chg="add mod">
          <ac:chgData name="Janet Robinson" userId="34fb1961-668a-497a-9978-ec323bb994be" providerId="ADAL" clId="{2D024D4C-CDD4-4098-93AB-525DBBA31FAD}" dt="2022-05-17T19:18:23.230" v="7045" actId="1076"/>
          <ac:picMkLst>
            <pc:docMk/>
            <pc:sldMk cId="1395823625" sldId="313"/>
            <ac:picMk id="9" creationId="{98DD7CC8-F5E7-CD34-67CB-18ED36D4A14E}"/>
          </ac:picMkLst>
        </pc:picChg>
        <pc:picChg chg="add mod">
          <ac:chgData name="Janet Robinson" userId="34fb1961-668a-497a-9978-ec323bb994be" providerId="ADAL" clId="{2D024D4C-CDD4-4098-93AB-525DBBA31FAD}" dt="2022-05-17T19:18:30.009" v="7046" actId="1076"/>
          <ac:picMkLst>
            <pc:docMk/>
            <pc:sldMk cId="1395823625" sldId="313"/>
            <ac:picMk id="11" creationId="{E0350A75-E7AA-1DCF-21F5-A56D240C6619}"/>
          </ac:picMkLst>
        </pc:picChg>
      </pc:sldChg>
      <pc:sldChg chg="add del">
        <pc:chgData name="Janet Robinson" userId="34fb1961-668a-497a-9978-ec323bb994be" providerId="ADAL" clId="{2D024D4C-CDD4-4098-93AB-525DBBA31FAD}" dt="2022-05-17T19:44:05.890" v="7126" actId="47"/>
        <pc:sldMkLst>
          <pc:docMk/>
          <pc:sldMk cId="2088710724" sldId="314"/>
        </pc:sldMkLst>
      </pc:sldChg>
      <pc:sldChg chg="addSp delSp modSp add mod modAnim">
        <pc:chgData name="Janet Robinson" userId="34fb1961-668a-497a-9978-ec323bb994be" providerId="ADAL" clId="{2D024D4C-CDD4-4098-93AB-525DBBA31FAD}" dt="2022-05-18T21:18:14.964" v="9307"/>
        <pc:sldMkLst>
          <pc:docMk/>
          <pc:sldMk cId="346218652" sldId="315"/>
        </pc:sldMkLst>
        <pc:spChg chg="mod">
          <ac:chgData name="Janet Robinson" userId="34fb1961-668a-497a-9978-ec323bb994be" providerId="ADAL" clId="{2D024D4C-CDD4-4098-93AB-525DBBA31FAD}" dt="2022-05-17T19:53:43.996" v="7161" actId="1076"/>
          <ac:spMkLst>
            <pc:docMk/>
            <pc:sldMk cId="346218652" sldId="315"/>
            <ac:spMk id="12" creationId="{6936C498-F2E3-9639-A8B4-4CF36CD5071E}"/>
          </ac:spMkLst>
        </pc:spChg>
        <pc:spChg chg="del mod">
          <ac:chgData name="Janet Robinson" userId="34fb1961-668a-497a-9978-ec323bb994be" providerId="ADAL" clId="{2D024D4C-CDD4-4098-93AB-525DBBA31FAD}" dt="2022-05-17T19:51:56.663" v="7149"/>
          <ac:spMkLst>
            <pc:docMk/>
            <pc:sldMk cId="346218652" sldId="315"/>
            <ac:spMk id="13" creationId="{5D187E56-5D46-269E-96B2-B971A670E70B}"/>
          </ac:spMkLst>
        </pc:spChg>
        <pc:spChg chg="add mod">
          <ac:chgData name="Janet Robinson" userId="34fb1961-668a-497a-9978-ec323bb994be" providerId="ADAL" clId="{2D024D4C-CDD4-4098-93AB-525DBBA31FAD}" dt="2022-05-17T19:56:44.668" v="7295" actId="1076"/>
          <ac:spMkLst>
            <pc:docMk/>
            <pc:sldMk cId="346218652" sldId="315"/>
            <ac:spMk id="17" creationId="{F74D9D2A-8F91-818B-81CF-5698ABC74AAE}"/>
          </ac:spMkLst>
        </pc:spChg>
        <pc:picChg chg="add del mod">
          <ac:chgData name="Janet Robinson" userId="34fb1961-668a-497a-9978-ec323bb994be" providerId="ADAL" clId="{2D024D4C-CDD4-4098-93AB-525DBBA31FAD}" dt="2022-05-17T19:47:40.141" v="7127" actId="478"/>
          <ac:picMkLst>
            <pc:docMk/>
            <pc:sldMk cId="346218652" sldId="315"/>
            <ac:picMk id="4" creationId="{2312EDE7-E983-B7DB-B3B8-D68EC9B8AC36}"/>
          </ac:picMkLst>
        </pc:picChg>
        <pc:picChg chg="add mod">
          <ac:chgData name="Janet Robinson" userId="34fb1961-668a-497a-9978-ec323bb994be" providerId="ADAL" clId="{2D024D4C-CDD4-4098-93AB-525DBBA31FAD}" dt="2022-05-17T19:53:38.168" v="7160" actId="14100"/>
          <ac:picMkLst>
            <pc:docMk/>
            <pc:sldMk cId="346218652" sldId="315"/>
            <ac:picMk id="6" creationId="{EDED92C8-9BE3-D171-6FC3-0E4F7B7840D1}"/>
          </ac:picMkLst>
        </pc:picChg>
        <pc:picChg chg="add del mod">
          <ac:chgData name="Janet Robinson" userId="34fb1961-668a-497a-9978-ec323bb994be" providerId="ADAL" clId="{2D024D4C-CDD4-4098-93AB-525DBBA31FAD}" dt="2022-05-17T19:48:39.276" v="7137" actId="478"/>
          <ac:picMkLst>
            <pc:docMk/>
            <pc:sldMk cId="346218652" sldId="315"/>
            <ac:picMk id="8" creationId="{345D8F81-769A-B8C8-8450-8ED6B667C417}"/>
          </ac:picMkLst>
        </pc:picChg>
        <pc:picChg chg="del">
          <ac:chgData name="Janet Robinson" userId="34fb1961-668a-497a-9978-ec323bb994be" providerId="ADAL" clId="{2D024D4C-CDD4-4098-93AB-525DBBA31FAD}" dt="2022-05-17T19:42:58.150" v="7102" actId="478"/>
          <ac:picMkLst>
            <pc:docMk/>
            <pc:sldMk cId="346218652" sldId="315"/>
            <ac:picMk id="9" creationId="{98DD7CC8-F5E7-CD34-67CB-18ED36D4A14E}"/>
          </ac:picMkLst>
        </pc:picChg>
        <pc:picChg chg="del">
          <ac:chgData name="Janet Robinson" userId="34fb1961-668a-497a-9978-ec323bb994be" providerId="ADAL" clId="{2D024D4C-CDD4-4098-93AB-525DBBA31FAD}" dt="2022-05-17T19:43:21.952" v="7125" actId="478"/>
          <ac:picMkLst>
            <pc:docMk/>
            <pc:sldMk cId="346218652" sldId="315"/>
            <ac:picMk id="11" creationId="{E0350A75-E7AA-1DCF-21F5-A56D240C6619}"/>
          </ac:picMkLst>
        </pc:picChg>
        <pc:picChg chg="add del mod">
          <ac:chgData name="Janet Robinson" userId="34fb1961-668a-497a-9978-ec323bb994be" providerId="ADAL" clId="{2D024D4C-CDD4-4098-93AB-525DBBA31FAD}" dt="2022-05-17T19:52:38.116" v="7152" actId="478"/>
          <ac:picMkLst>
            <pc:docMk/>
            <pc:sldMk cId="346218652" sldId="315"/>
            <ac:picMk id="14" creationId="{CEC18C6A-8FC5-1671-60D2-9B0D60588A38}"/>
          </ac:picMkLst>
        </pc:picChg>
        <pc:picChg chg="add mod">
          <ac:chgData name="Janet Robinson" userId="34fb1961-668a-497a-9978-ec323bb994be" providerId="ADAL" clId="{2D024D4C-CDD4-4098-93AB-525DBBA31FAD}" dt="2022-05-17T19:53:33.554" v="7159" actId="1076"/>
          <ac:picMkLst>
            <pc:docMk/>
            <pc:sldMk cId="346218652" sldId="315"/>
            <ac:picMk id="16" creationId="{C9BFFBA5-C853-6E3E-E068-A048422F4CEF}"/>
          </ac:picMkLst>
        </pc:picChg>
      </pc:sldChg>
      <pc:sldChg chg="addSp delSp modSp add mod setBg">
        <pc:chgData name="Janet Robinson" userId="34fb1961-668a-497a-9978-ec323bb994be" providerId="ADAL" clId="{2D024D4C-CDD4-4098-93AB-525DBBA31FAD}" dt="2022-05-18T21:02:16.534" v="9236" actId="1076"/>
        <pc:sldMkLst>
          <pc:docMk/>
          <pc:sldMk cId="2882612643" sldId="316"/>
        </pc:sldMkLst>
        <pc:spChg chg="mod">
          <ac:chgData name="Janet Robinson" userId="34fb1961-668a-497a-9978-ec323bb994be" providerId="ADAL" clId="{2D024D4C-CDD4-4098-93AB-525DBBA31FAD}" dt="2022-05-18T21:02:16.534" v="9236" actId="1076"/>
          <ac:spMkLst>
            <pc:docMk/>
            <pc:sldMk cId="2882612643" sldId="316"/>
            <ac:spMk id="2" creationId="{350456EC-6E6F-4A06-AE00-CD4B72664214}"/>
          </ac:spMkLst>
        </pc:spChg>
        <pc:spChg chg="add del mod">
          <ac:chgData name="Janet Robinson" userId="34fb1961-668a-497a-9978-ec323bb994be" providerId="ADAL" clId="{2D024D4C-CDD4-4098-93AB-525DBBA31FAD}" dt="2022-05-18T21:01:54.813" v="9207" actId="478"/>
          <ac:spMkLst>
            <pc:docMk/>
            <pc:sldMk cId="2882612643" sldId="316"/>
            <ac:spMk id="3" creationId="{AB1F4D0B-9B42-38AB-C8A9-6905E2846677}"/>
          </ac:spMkLst>
        </pc:spChg>
        <pc:spChg chg="del mod">
          <ac:chgData name="Janet Robinson" userId="34fb1961-668a-497a-9978-ec323bb994be" providerId="ADAL" clId="{2D024D4C-CDD4-4098-93AB-525DBBA31FAD}" dt="2022-05-17T19:54:10.481" v="7167"/>
          <ac:spMkLst>
            <pc:docMk/>
            <pc:sldMk cId="2882612643" sldId="316"/>
            <ac:spMk id="12" creationId="{6936C498-F2E3-9639-A8B4-4CF36CD5071E}"/>
          </ac:spMkLst>
        </pc:spChg>
        <pc:picChg chg="del">
          <ac:chgData name="Janet Robinson" userId="34fb1961-668a-497a-9978-ec323bb994be" providerId="ADAL" clId="{2D024D4C-CDD4-4098-93AB-525DBBA31FAD}" dt="2022-05-17T19:54:04.125" v="7163" actId="478"/>
          <ac:picMkLst>
            <pc:docMk/>
            <pc:sldMk cId="2882612643" sldId="316"/>
            <ac:picMk id="6" creationId="{EDED92C8-9BE3-D171-6FC3-0E4F7B7840D1}"/>
          </ac:picMkLst>
        </pc:picChg>
        <pc:picChg chg="del">
          <ac:chgData name="Janet Robinson" userId="34fb1961-668a-497a-9978-ec323bb994be" providerId="ADAL" clId="{2D024D4C-CDD4-4098-93AB-525DBBA31FAD}" dt="2022-05-17T19:54:05.973" v="7164" actId="478"/>
          <ac:picMkLst>
            <pc:docMk/>
            <pc:sldMk cId="2882612643" sldId="316"/>
            <ac:picMk id="16" creationId="{C9BFFBA5-C853-6E3E-E068-A048422F4CEF}"/>
          </ac:picMkLst>
        </pc:picChg>
      </pc:sldChg>
      <pc:sldChg chg="modSp add del mod ord">
        <pc:chgData name="Janet Robinson" userId="34fb1961-668a-497a-9978-ec323bb994be" providerId="ADAL" clId="{2D024D4C-CDD4-4098-93AB-525DBBA31FAD}" dt="2022-05-18T20:18:10.030" v="8220" actId="47"/>
        <pc:sldMkLst>
          <pc:docMk/>
          <pc:sldMk cId="663733760" sldId="317"/>
        </pc:sldMkLst>
        <pc:spChg chg="mod">
          <ac:chgData name="Janet Robinson" userId="34fb1961-668a-497a-9978-ec323bb994be" providerId="ADAL" clId="{2D024D4C-CDD4-4098-93AB-525DBBA31FAD}" dt="2022-05-18T20:00:09.358" v="7416" actId="20577"/>
          <ac:spMkLst>
            <pc:docMk/>
            <pc:sldMk cId="663733760" sldId="317"/>
            <ac:spMk id="2" creationId="{350456EC-6E6F-4A06-AE00-CD4B72664214}"/>
          </ac:spMkLst>
        </pc:spChg>
      </pc:sldChg>
      <pc:sldChg chg="delSp modSp add mod ord modAnim">
        <pc:chgData name="Janet Robinson" userId="34fb1961-668a-497a-9978-ec323bb994be" providerId="ADAL" clId="{2D024D4C-CDD4-4098-93AB-525DBBA31FAD}" dt="2022-05-18T20:13:00.379" v="8098" actId="207"/>
        <pc:sldMkLst>
          <pc:docMk/>
          <pc:sldMk cId="1348939200" sldId="318"/>
        </pc:sldMkLst>
        <pc:spChg chg="mod">
          <ac:chgData name="Janet Robinson" userId="34fb1961-668a-497a-9978-ec323bb994be" providerId="ADAL" clId="{2D024D4C-CDD4-4098-93AB-525DBBA31FAD}" dt="2022-05-18T20:05:14.133" v="7529" actId="20577"/>
          <ac:spMkLst>
            <pc:docMk/>
            <pc:sldMk cId="1348939200" sldId="318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8T20:13:00.379" v="8098" actId="207"/>
          <ac:spMkLst>
            <pc:docMk/>
            <pc:sldMk cId="1348939200" sldId="318"/>
            <ac:spMk id="4" creationId="{ADF0F309-5567-9B44-EC40-23B8D5C4E9B4}"/>
          </ac:spMkLst>
        </pc:spChg>
        <pc:picChg chg="del">
          <ac:chgData name="Janet Robinson" userId="34fb1961-668a-497a-9978-ec323bb994be" providerId="ADAL" clId="{2D024D4C-CDD4-4098-93AB-525DBBA31FAD}" dt="2022-05-18T20:10:37.691" v="7943" actId="478"/>
          <ac:picMkLst>
            <pc:docMk/>
            <pc:sldMk cId="1348939200" sldId="318"/>
            <ac:picMk id="7" creationId="{9456CB21-7A08-4515-234A-1E532455E1FF}"/>
          </ac:picMkLst>
        </pc:picChg>
      </pc:sldChg>
      <pc:sldChg chg="delSp modSp add del mod ord setBg">
        <pc:chgData name="Janet Robinson" userId="34fb1961-668a-497a-9978-ec323bb994be" providerId="ADAL" clId="{2D024D4C-CDD4-4098-93AB-525DBBA31FAD}" dt="2022-05-18T20:31:17.710" v="8417" actId="47"/>
        <pc:sldMkLst>
          <pc:docMk/>
          <pc:sldMk cId="3293595584" sldId="319"/>
        </pc:sldMkLst>
        <pc:spChg chg="mod">
          <ac:chgData name="Janet Robinson" userId="34fb1961-668a-497a-9978-ec323bb994be" providerId="ADAL" clId="{2D024D4C-CDD4-4098-93AB-525DBBA31FAD}" dt="2022-05-18T20:29:31.052" v="8286" actId="20577"/>
          <ac:spMkLst>
            <pc:docMk/>
            <pc:sldMk cId="3293595584" sldId="319"/>
            <ac:spMk id="2" creationId="{89F92C35-4BA0-417A-B9F9-B7C1FFB2AEA7}"/>
          </ac:spMkLst>
        </pc:spChg>
        <pc:spChg chg="del mod">
          <ac:chgData name="Janet Robinson" userId="34fb1961-668a-497a-9978-ec323bb994be" providerId="ADAL" clId="{2D024D4C-CDD4-4098-93AB-525DBBA31FAD}" dt="2022-05-18T20:29:41.380" v="8287" actId="478"/>
          <ac:spMkLst>
            <pc:docMk/>
            <pc:sldMk cId="3293595584" sldId="319"/>
            <ac:spMk id="3" creationId="{F2EDC6B1-17BB-44E9-AE33-D062F79A5D9F}"/>
          </ac:spMkLst>
        </pc:spChg>
      </pc:sldChg>
      <pc:sldChg chg="modSp add mod ord">
        <pc:chgData name="Janet Robinson" userId="34fb1961-668a-497a-9978-ec323bb994be" providerId="ADAL" clId="{2D024D4C-CDD4-4098-93AB-525DBBA31FAD}" dt="2022-05-18T20:31:14.046" v="8416" actId="122"/>
        <pc:sldMkLst>
          <pc:docMk/>
          <pc:sldMk cId="3088258872" sldId="320"/>
        </pc:sldMkLst>
        <pc:spChg chg="mod">
          <ac:chgData name="Janet Robinson" userId="34fb1961-668a-497a-9978-ec323bb994be" providerId="ADAL" clId="{2D024D4C-CDD4-4098-93AB-525DBBA31FAD}" dt="2022-05-18T20:31:14.046" v="8416" actId="122"/>
          <ac:spMkLst>
            <pc:docMk/>
            <pc:sldMk cId="3088258872" sldId="320"/>
            <ac:spMk id="2" creationId="{350456EC-6E6F-4A06-AE00-CD4B72664214}"/>
          </ac:spMkLst>
        </pc:spChg>
        <pc:picChg chg="mod">
          <ac:chgData name="Janet Robinson" userId="34fb1961-668a-497a-9978-ec323bb994be" providerId="ADAL" clId="{2D024D4C-CDD4-4098-93AB-525DBBA31FAD}" dt="2022-05-18T20:31:10.893" v="8415" actId="1076"/>
          <ac:picMkLst>
            <pc:docMk/>
            <pc:sldMk cId="3088258872" sldId="320"/>
            <ac:picMk id="7" creationId="{9456CB21-7A08-4515-234A-1E532455E1FF}"/>
          </ac:picMkLst>
        </pc:picChg>
      </pc:sldChg>
      <pc:sldChg chg="add del ord">
        <pc:chgData name="Janet Robinson" userId="34fb1961-668a-497a-9978-ec323bb994be" providerId="ADAL" clId="{2D024D4C-CDD4-4098-93AB-525DBBA31FAD}" dt="2022-05-18T20:34:59.958" v="8452" actId="47"/>
        <pc:sldMkLst>
          <pc:docMk/>
          <pc:sldMk cId="3342616934" sldId="321"/>
        </pc:sldMkLst>
      </pc:sldChg>
      <pc:sldChg chg="addSp delSp modSp add mod modAnim">
        <pc:chgData name="Janet Robinson" userId="34fb1961-668a-497a-9978-ec323bb994be" providerId="ADAL" clId="{2D024D4C-CDD4-4098-93AB-525DBBA31FAD}" dt="2022-05-18T21:24:38.483" v="9310" actId="20577"/>
        <pc:sldMkLst>
          <pc:docMk/>
          <pc:sldMk cId="3344437874" sldId="321"/>
        </pc:sldMkLst>
        <pc:spChg chg="mod">
          <ac:chgData name="Janet Robinson" userId="34fb1961-668a-497a-9978-ec323bb994be" providerId="ADAL" clId="{2D024D4C-CDD4-4098-93AB-525DBBA31FAD}" dt="2022-05-18T20:35:42.331" v="8481" actId="20577"/>
          <ac:spMkLst>
            <pc:docMk/>
            <pc:sldMk cId="3344437874" sldId="321"/>
            <ac:spMk id="2" creationId="{350456EC-6E6F-4A06-AE00-CD4B72664214}"/>
          </ac:spMkLst>
        </pc:spChg>
        <pc:spChg chg="mod">
          <ac:chgData name="Janet Robinson" userId="34fb1961-668a-497a-9978-ec323bb994be" providerId="ADAL" clId="{2D024D4C-CDD4-4098-93AB-525DBBA31FAD}" dt="2022-05-18T21:24:38.483" v="9310" actId="20577"/>
          <ac:spMkLst>
            <pc:docMk/>
            <pc:sldMk cId="3344437874" sldId="321"/>
            <ac:spMk id="3" creationId="{877CC7C7-4167-90CC-E2A8-C79754438116}"/>
          </ac:spMkLst>
        </pc:spChg>
        <pc:spChg chg="add del mod">
          <ac:chgData name="Janet Robinson" userId="34fb1961-668a-497a-9978-ec323bb994be" providerId="ADAL" clId="{2D024D4C-CDD4-4098-93AB-525DBBA31FAD}" dt="2022-05-18T20:36:18.959" v="8495" actId="478"/>
          <ac:spMkLst>
            <pc:docMk/>
            <pc:sldMk cId="3344437874" sldId="321"/>
            <ac:spMk id="6" creationId="{1E2E454B-8BE6-73BC-A7EF-FDD4953DFA4B}"/>
          </ac:spMkLst>
        </pc:spChg>
        <pc:picChg chg="del">
          <ac:chgData name="Janet Robinson" userId="34fb1961-668a-497a-9978-ec323bb994be" providerId="ADAL" clId="{2D024D4C-CDD4-4098-93AB-525DBBA31FAD}" dt="2022-05-18T20:35:52.329" v="8484" actId="478"/>
          <ac:picMkLst>
            <pc:docMk/>
            <pc:sldMk cId="3344437874" sldId="321"/>
            <ac:picMk id="5" creationId="{A0AFA659-41F7-8B98-8FC3-15E0962FD590}"/>
          </ac:picMkLst>
        </pc:picChg>
        <pc:picChg chg="del">
          <ac:chgData name="Janet Robinson" userId="34fb1961-668a-497a-9978-ec323bb994be" providerId="ADAL" clId="{2D024D4C-CDD4-4098-93AB-525DBBA31FAD}" dt="2022-05-18T20:35:57.133" v="8487" actId="478"/>
          <ac:picMkLst>
            <pc:docMk/>
            <pc:sldMk cId="3344437874" sldId="321"/>
            <ac:picMk id="7" creationId="{BFDF1A9A-0213-8E9D-A4CC-0FD01179BCE3}"/>
          </ac:picMkLst>
        </pc:picChg>
        <pc:picChg chg="del">
          <ac:chgData name="Janet Robinson" userId="34fb1961-668a-497a-9978-ec323bb994be" providerId="ADAL" clId="{2D024D4C-CDD4-4098-93AB-525DBBA31FAD}" dt="2022-05-18T20:36:05.919" v="8490" actId="478"/>
          <ac:picMkLst>
            <pc:docMk/>
            <pc:sldMk cId="3344437874" sldId="321"/>
            <ac:picMk id="13" creationId="{BE3ABF29-79BF-8BA1-DA87-E860C8E54718}"/>
          </ac:picMkLst>
        </pc:picChg>
        <pc:picChg chg="del">
          <ac:chgData name="Janet Robinson" userId="34fb1961-668a-497a-9978-ec323bb994be" providerId="ADAL" clId="{2D024D4C-CDD4-4098-93AB-525DBBA31FAD}" dt="2022-05-18T20:36:12.743" v="8493" actId="478"/>
          <ac:picMkLst>
            <pc:docMk/>
            <pc:sldMk cId="3344437874" sldId="321"/>
            <ac:picMk id="15" creationId="{47D97B8A-CDB2-FB08-D757-38A30B178F04}"/>
          </ac:picMkLst>
        </pc:picChg>
      </pc:sldChg>
      <pc:sldChg chg="add">
        <pc:chgData name="Janet Robinson" userId="34fb1961-668a-497a-9978-ec323bb994be" providerId="ADAL" clId="{2D024D4C-CDD4-4098-93AB-525DBBA31FAD}" dt="2022-05-18T20:44:58.295" v="8814" actId="2890"/>
        <pc:sldMkLst>
          <pc:docMk/>
          <pc:sldMk cId="1083952812" sldId="322"/>
        </pc:sldMkLst>
      </pc:sldChg>
      <pc:sldChg chg="addSp modSp add mod setBg">
        <pc:chgData name="Janet Robinson" userId="34fb1961-668a-497a-9978-ec323bb994be" providerId="ADAL" clId="{2D024D4C-CDD4-4098-93AB-525DBBA31FAD}" dt="2022-05-18T21:00:56.654" v="9201" actId="20577"/>
        <pc:sldMkLst>
          <pc:docMk/>
          <pc:sldMk cId="655266198" sldId="323"/>
        </pc:sldMkLst>
        <pc:spChg chg="add mod">
          <ac:chgData name="Janet Robinson" userId="34fb1961-668a-497a-9978-ec323bb994be" providerId="ADAL" clId="{2D024D4C-CDD4-4098-93AB-525DBBA31FAD}" dt="2022-05-18T21:00:56.654" v="9201" actId="20577"/>
          <ac:spMkLst>
            <pc:docMk/>
            <pc:sldMk cId="655266198" sldId="323"/>
            <ac:spMk id="2" creationId="{160B3C9C-C5C1-66D5-3631-8874212A5E73}"/>
          </ac:spMkLst>
        </pc:spChg>
        <pc:spChg chg="mod">
          <ac:chgData name="Janet Robinson" userId="34fb1961-668a-497a-9978-ec323bb994be" providerId="ADAL" clId="{2D024D4C-CDD4-4098-93AB-525DBBA31FAD}" dt="2022-05-18T20:57:44.080" v="8960" actId="20577"/>
          <ac:spMkLst>
            <pc:docMk/>
            <pc:sldMk cId="655266198" sldId="323"/>
            <ac:spMk id="3" creationId="{14D64A95-E6D1-DCED-407A-D8495F043016}"/>
          </ac:spMkLst>
        </pc:spChg>
      </pc:sldChg>
    </pc:docChg>
  </pc:docChgLst>
  <pc:docChgLst>
    <pc:chgData name="Janet Robinson" userId="34fb1961-668a-497a-9978-ec323bb994be" providerId="ADAL" clId="{81FE2FC6-CC3C-4D0D-A4CA-4A01B85BEFBB}"/>
    <pc:docChg chg="undo redo custSel addSld delSld modSld sldOrd">
      <pc:chgData name="Janet Robinson" userId="34fb1961-668a-497a-9978-ec323bb994be" providerId="ADAL" clId="{81FE2FC6-CC3C-4D0D-A4CA-4A01B85BEFBB}" dt="2021-05-19T16:53:20.856" v="4334" actId="20577"/>
      <pc:docMkLst>
        <pc:docMk/>
      </pc:docMkLst>
      <pc:sldChg chg="modSp mod">
        <pc:chgData name="Janet Robinson" userId="34fb1961-668a-497a-9978-ec323bb994be" providerId="ADAL" clId="{81FE2FC6-CC3C-4D0D-A4CA-4A01B85BEFBB}" dt="2021-05-19T16:50:45.581" v="4256" actId="20577"/>
        <pc:sldMkLst>
          <pc:docMk/>
          <pc:sldMk cId="2967689485" sldId="257"/>
        </pc:sldMkLst>
        <pc:spChg chg="mod">
          <ac:chgData name="Janet Robinson" userId="34fb1961-668a-497a-9978-ec323bb994be" providerId="ADAL" clId="{81FE2FC6-CC3C-4D0D-A4CA-4A01B85BEFBB}" dt="2021-05-19T16:50:45.581" v="4256" actId="20577"/>
          <ac:spMkLst>
            <pc:docMk/>
            <pc:sldMk cId="2967689485" sldId="257"/>
            <ac:spMk id="7" creationId="{44F74085-B511-46BA-81D7-99BD5BA236E2}"/>
          </ac:spMkLst>
        </pc:spChg>
      </pc:sldChg>
      <pc:sldChg chg="modSp mod">
        <pc:chgData name="Janet Robinson" userId="34fb1961-668a-497a-9978-ec323bb994be" providerId="ADAL" clId="{81FE2FC6-CC3C-4D0D-A4CA-4A01B85BEFBB}" dt="2021-05-16T02:17:16.493" v="3428" actId="113"/>
        <pc:sldMkLst>
          <pc:docMk/>
          <pc:sldMk cId="70426217" sldId="258"/>
        </pc:sldMkLst>
        <pc:spChg chg="mod">
          <ac:chgData name="Janet Robinson" userId="34fb1961-668a-497a-9978-ec323bb994be" providerId="ADAL" clId="{81FE2FC6-CC3C-4D0D-A4CA-4A01B85BEFBB}" dt="2021-05-16T02:17:16.493" v="3428" actId="113"/>
          <ac:spMkLst>
            <pc:docMk/>
            <pc:sldMk cId="70426217" sldId="258"/>
            <ac:spMk id="3" creationId="{F0C6A83E-E2CC-4F89-AF85-45D22356FBF8}"/>
          </ac:spMkLst>
        </pc:spChg>
      </pc:sldChg>
      <pc:sldChg chg="modSp mod modAnim">
        <pc:chgData name="Janet Robinson" userId="34fb1961-668a-497a-9978-ec323bb994be" providerId="ADAL" clId="{81FE2FC6-CC3C-4D0D-A4CA-4A01B85BEFBB}" dt="2021-05-19T16:53:20.856" v="4334" actId="20577"/>
        <pc:sldMkLst>
          <pc:docMk/>
          <pc:sldMk cId="1502155722" sldId="260"/>
        </pc:sldMkLst>
        <pc:spChg chg="mod">
          <ac:chgData name="Janet Robinson" userId="34fb1961-668a-497a-9978-ec323bb994be" providerId="ADAL" clId="{81FE2FC6-CC3C-4D0D-A4CA-4A01B85BEFBB}" dt="2021-05-19T16:53:20.856" v="4334" actId="20577"/>
          <ac:spMkLst>
            <pc:docMk/>
            <pc:sldMk cId="1502155722" sldId="260"/>
            <ac:spMk id="3" creationId="{F0C6A83E-E2CC-4F89-AF85-45D22356FBF8}"/>
          </ac:spMkLst>
        </pc:spChg>
      </pc:sldChg>
      <pc:sldChg chg="modSp mod">
        <pc:chgData name="Janet Robinson" userId="34fb1961-668a-497a-9978-ec323bb994be" providerId="ADAL" clId="{81FE2FC6-CC3C-4D0D-A4CA-4A01B85BEFBB}" dt="2021-05-16T02:19:28.398" v="3487" actId="313"/>
        <pc:sldMkLst>
          <pc:docMk/>
          <pc:sldMk cId="2726965280" sldId="261"/>
        </pc:sldMkLst>
        <pc:spChg chg="mod">
          <ac:chgData name="Janet Robinson" userId="34fb1961-668a-497a-9978-ec323bb994be" providerId="ADAL" clId="{81FE2FC6-CC3C-4D0D-A4CA-4A01B85BEFBB}" dt="2021-05-16T02:19:28.398" v="3487" actId="313"/>
          <ac:spMkLst>
            <pc:docMk/>
            <pc:sldMk cId="2726965280" sldId="261"/>
            <ac:spMk id="2" creationId="{350456EC-6E6F-4A06-AE00-CD4B72664214}"/>
          </ac:spMkLst>
        </pc:spChg>
      </pc:sldChg>
      <pc:sldChg chg="addSp delSp modSp del mod ord">
        <pc:chgData name="Janet Robinson" userId="34fb1961-668a-497a-9978-ec323bb994be" providerId="ADAL" clId="{81FE2FC6-CC3C-4D0D-A4CA-4A01B85BEFBB}" dt="2021-05-15T20:35:25.350" v="470" actId="47"/>
        <pc:sldMkLst>
          <pc:docMk/>
          <pc:sldMk cId="1171701221" sldId="262"/>
        </pc:sldMkLst>
        <pc:spChg chg="mod">
          <ac:chgData name="Janet Robinson" userId="34fb1961-668a-497a-9978-ec323bb994be" providerId="ADAL" clId="{81FE2FC6-CC3C-4D0D-A4CA-4A01B85BEFBB}" dt="2021-05-15T20:28:10.790" v="459" actId="20577"/>
          <ac:spMkLst>
            <pc:docMk/>
            <pc:sldMk cId="1171701221" sldId="262"/>
            <ac:spMk id="2" creationId="{350456EC-6E6F-4A06-AE00-CD4B72664214}"/>
          </ac:spMkLst>
        </pc:spChg>
        <pc:picChg chg="add del mod">
          <ac:chgData name="Janet Robinson" userId="34fb1961-668a-497a-9978-ec323bb994be" providerId="ADAL" clId="{81FE2FC6-CC3C-4D0D-A4CA-4A01B85BEFBB}" dt="2021-05-15T20:34:23.234" v="469" actId="478"/>
          <ac:picMkLst>
            <pc:docMk/>
            <pc:sldMk cId="1171701221" sldId="262"/>
            <ac:picMk id="1026" creationId="{AD15F912-77B6-41A4-81BB-5A216F2FE463}"/>
          </ac:picMkLst>
        </pc:picChg>
        <pc:picChg chg="del">
          <ac:chgData name="Janet Robinson" userId="34fb1961-668a-497a-9978-ec323bb994be" providerId="ADAL" clId="{81FE2FC6-CC3C-4D0D-A4CA-4A01B85BEFBB}" dt="2021-05-15T20:28:15.685" v="460" actId="478"/>
          <ac:picMkLst>
            <pc:docMk/>
            <pc:sldMk cId="1171701221" sldId="262"/>
            <ac:picMk id="2052" creationId="{AA26D77D-25BE-40CB-92D4-96BF32A9016C}"/>
          </ac:picMkLst>
        </pc:picChg>
      </pc:sldChg>
      <pc:sldChg chg="modSp mod modAnim">
        <pc:chgData name="Janet Robinson" userId="34fb1961-668a-497a-9978-ec323bb994be" providerId="ADAL" clId="{81FE2FC6-CC3C-4D0D-A4CA-4A01B85BEFBB}" dt="2021-05-16T02:49:46.458" v="3848"/>
        <pc:sldMkLst>
          <pc:docMk/>
          <pc:sldMk cId="1670625368" sldId="263"/>
        </pc:sldMkLst>
        <pc:spChg chg="mod">
          <ac:chgData name="Janet Robinson" userId="34fb1961-668a-497a-9978-ec323bb994be" providerId="ADAL" clId="{81FE2FC6-CC3C-4D0D-A4CA-4A01B85BEFBB}" dt="2021-05-16T02:28:42.995" v="3532" actId="20577"/>
          <ac:spMkLst>
            <pc:docMk/>
            <pc:sldMk cId="1670625368" sldId="263"/>
            <ac:spMk id="2" creationId="{350456EC-6E6F-4A06-AE00-CD4B72664214}"/>
          </ac:spMkLst>
        </pc:spChg>
        <pc:spChg chg="mod">
          <ac:chgData name="Janet Robinson" userId="34fb1961-668a-497a-9978-ec323bb994be" providerId="ADAL" clId="{81FE2FC6-CC3C-4D0D-A4CA-4A01B85BEFBB}" dt="2021-05-16T02:30:54.648" v="3635" actId="20577"/>
          <ac:spMkLst>
            <pc:docMk/>
            <pc:sldMk cId="1670625368" sldId="263"/>
            <ac:spMk id="4" creationId="{1805C038-0DBB-4451-97A2-F6C81B091EAD}"/>
          </ac:spMkLst>
        </pc:spChg>
      </pc:sldChg>
      <pc:sldChg chg="modSp mod modAnim">
        <pc:chgData name="Janet Robinson" userId="34fb1961-668a-497a-9978-ec323bb994be" providerId="ADAL" clId="{81FE2FC6-CC3C-4D0D-A4CA-4A01B85BEFBB}" dt="2021-05-18T01:14:32.150" v="4219" actId="20577"/>
        <pc:sldMkLst>
          <pc:docMk/>
          <pc:sldMk cId="2541590342" sldId="264"/>
        </pc:sldMkLst>
        <pc:spChg chg="mod">
          <ac:chgData name="Janet Robinson" userId="34fb1961-668a-497a-9978-ec323bb994be" providerId="ADAL" clId="{81FE2FC6-CC3C-4D0D-A4CA-4A01B85BEFBB}" dt="2021-05-18T00:59:45.114" v="4157" actId="20577"/>
          <ac:spMkLst>
            <pc:docMk/>
            <pc:sldMk cId="2541590342" sldId="264"/>
            <ac:spMk id="2" creationId="{350456EC-6E6F-4A06-AE00-CD4B72664214}"/>
          </ac:spMkLst>
        </pc:spChg>
        <pc:spChg chg="mod">
          <ac:chgData name="Janet Robinson" userId="34fb1961-668a-497a-9978-ec323bb994be" providerId="ADAL" clId="{81FE2FC6-CC3C-4D0D-A4CA-4A01B85BEFBB}" dt="2021-05-18T01:14:32.150" v="4219" actId="20577"/>
          <ac:spMkLst>
            <pc:docMk/>
            <pc:sldMk cId="2541590342" sldId="264"/>
            <ac:spMk id="4" creationId="{1805C038-0DBB-4451-97A2-F6C81B091EAD}"/>
          </ac:spMkLst>
        </pc:spChg>
      </pc:sldChg>
      <pc:sldChg chg="modSp mod modAnim">
        <pc:chgData name="Janet Robinson" userId="34fb1961-668a-497a-9978-ec323bb994be" providerId="ADAL" clId="{81FE2FC6-CC3C-4D0D-A4CA-4A01B85BEFBB}" dt="2021-05-18T01:01:39.281" v="4210" actId="20577"/>
        <pc:sldMkLst>
          <pc:docMk/>
          <pc:sldMk cId="2634511957" sldId="265"/>
        </pc:sldMkLst>
        <pc:spChg chg="mod">
          <ac:chgData name="Janet Robinson" userId="34fb1961-668a-497a-9978-ec323bb994be" providerId="ADAL" clId="{81FE2FC6-CC3C-4D0D-A4CA-4A01B85BEFBB}" dt="2021-05-18T01:01:39.281" v="4210" actId="20577"/>
          <ac:spMkLst>
            <pc:docMk/>
            <pc:sldMk cId="2634511957" sldId="265"/>
            <ac:spMk id="2" creationId="{350456EC-6E6F-4A06-AE00-CD4B72664214}"/>
          </ac:spMkLst>
        </pc:spChg>
        <pc:spChg chg="mod">
          <ac:chgData name="Janet Robinson" userId="34fb1961-668a-497a-9978-ec323bb994be" providerId="ADAL" clId="{81FE2FC6-CC3C-4D0D-A4CA-4A01B85BEFBB}" dt="2021-05-15T21:41:39.733" v="2011" actId="207"/>
          <ac:spMkLst>
            <pc:docMk/>
            <pc:sldMk cId="2634511957" sldId="265"/>
            <ac:spMk id="4" creationId="{1805C038-0DBB-4451-97A2-F6C81B091EAD}"/>
          </ac:spMkLst>
        </pc:spChg>
      </pc:sldChg>
      <pc:sldChg chg="addSp delSp modSp mod ord setBg">
        <pc:chgData name="Janet Robinson" userId="34fb1961-668a-497a-9978-ec323bb994be" providerId="ADAL" clId="{81FE2FC6-CC3C-4D0D-A4CA-4A01B85BEFBB}" dt="2021-05-18T01:18:02.775" v="4221"/>
        <pc:sldMkLst>
          <pc:docMk/>
          <pc:sldMk cId="1187190549" sldId="266"/>
        </pc:sldMkLst>
        <pc:spChg chg="mod">
          <ac:chgData name="Janet Robinson" userId="34fb1961-668a-497a-9978-ec323bb994be" providerId="ADAL" clId="{81FE2FC6-CC3C-4D0D-A4CA-4A01B85BEFBB}" dt="2021-05-15T01:12:31.100" v="0" actId="207"/>
          <ac:spMkLst>
            <pc:docMk/>
            <pc:sldMk cId="1187190549" sldId="266"/>
            <ac:spMk id="2" creationId="{89F92C35-4BA0-417A-B9F9-B7C1FFB2AEA7}"/>
          </ac:spMkLst>
        </pc:spChg>
        <pc:spChg chg="mod">
          <ac:chgData name="Janet Robinson" userId="34fb1961-668a-497a-9978-ec323bb994be" providerId="ADAL" clId="{81FE2FC6-CC3C-4D0D-A4CA-4A01B85BEFBB}" dt="2021-05-16T02:42:30.945" v="3810" actId="6549"/>
          <ac:spMkLst>
            <pc:docMk/>
            <pc:sldMk cId="1187190549" sldId="266"/>
            <ac:spMk id="3" creationId="{F2EDC6B1-17BB-44E9-AE33-D062F79A5D9F}"/>
          </ac:spMkLst>
        </pc:spChg>
        <pc:picChg chg="add del mod">
          <ac:chgData name="Janet Robinson" userId="34fb1961-668a-497a-9978-ec323bb994be" providerId="ADAL" clId="{81FE2FC6-CC3C-4D0D-A4CA-4A01B85BEFBB}" dt="2021-05-16T02:43:58.479" v="3823" actId="478"/>
          <ac:picMkLst>
            <pc:docMk/>
            <pc:sldMk cId="1187190549" sldId="266"/>
            <ac:picMk id="1026" creationId="{FDB745B2-630C-4126-9765-A15EE264B644}"/>
          </ac:picMkLst>
        </pc:picChg>
        <pc:picChg chg="add mod">
          <ac:chgData name="Janet Robinson" userId="34fb1961-668a-497a-9978-ec323bb994be" providerId="ADAL" clId="{81FE2FC6-CC3C-4D0D-A4CA-4A01B85BEFBB}" dt="2021-05-16T02:48:04.355" v="3838" actId="1076"/>
          <ac:picMkLst>
            <pc:docMk/>
            <pc:sldMk cId="1187190549" sldId="266"/>
            <ac:picMk id="1028" creationId="{A3767E77-788F-4552-BAC8-772B4D57F1D6}"/>
          </ac:picMkLst>
        </pc:picChg>
      </pc:sldChg>
      <pc:sldChg chg="modSp mod modAnim">
        <pc:chgData name="Janet Robinson" userId="34fb1961-668a-497a-9978-ec323bb994be" providerId="ADAL" clId="{81FE2FC6-CC3C-4D0D-A4CA-4A01B85BEFBB}" dt="2021-05-18T01:27:07.710" v="4255" actId="403"/>
        <pc:sldMkLst>
          <pc:docMk/>
          <pc:sldMk cId="3442860680" sldId="267"/>
        </pc:sldMkLst>
        <pc:spChg chg="mod">
          <ac:chgData name="Janet Robinson" userId="34fb1961-668a-497a-9978-ec323bb994be" providerId="ADAL" clId="{81FE2FC6-CC3C-4D0D-A4CA-4A01B85BEFBB}" dt="2021-05-18T01:27:07.710" v="4255" actId="403"/>
          <ac:spMkLst>
            <pc:docMk/>
            <pc:sldMk cId="3442860680" sldId="267"/>
            <ac:spMk id="3" creationId="{F2EDC6B1-17BB-44E9-AE33-D062F79A5D9F}"/>
          </ac:spMkLst>
        </pc:spChg>
      </pc:sldChg>
      <pc:sldChg chg="add del ord">
        <pc:chgData name="Janet Robinson" userId="34fb1961-668a-497a-9978-ec323bb994be" providerId="ADAL" clId="{81FE2FC6-CC3C-4D0D-A4CA-4A01B85BEFBB}" dt="2021-05-15T20:26:51.548" v="362" actId="47"/>
        <pc:sldMkLst>
          <pc:docMk/>
          <pc:sldMk cId="143731581" sldId="268"/>
        </pc:sldMkLst>
      </pc:sldChg>
      <pc:sldChg chg="add">
        <pc:chgData name="Janet Robinson" userId="34fb1961-668a-497a-9978-ec323bb994be" providerId="ADAL" clId="{81FE2FC6-CC3C-4D0D-A4CA-4A01B85BEFBB}" dt="2021-05-15T20:27:21.157" v="363" actId="2890"/>
        <pc:sldMkLst>
          <pc:docMk/>
          <pc:sldMk cId="2868222618" sldId="268"/>
        </pc:sldMkLst>
      </pc:sldChg>
      <pc:sldChg chg="modSp add del mod">
        <pc:chgData name="Janet Robinson" userId="34fb1961-668a-497a-9978-ec323bb994be" providerId="ADAL" clId="{81FE2FC6-CC3C-4D0D-A4CA-4A01B85BEFBB}" dt="2021-05-15T20:25:44.676" v="356" actId="47"/>
        <pc:sldMkLst>
          <pc:docMk/>
          <pc:sldMk cId="3021237465" sldId="268"/>
        </pc:sldMkLst>
        <pc:spChg chg="mod">
          <ac:chgData name="Janet Robinson" userId="34fb1961-668a-497a-9978-ec323bb994be" providerId="ADAL" clId="{81FE2FC6-CC3C-4D0D-A4CA-4A01B85BEFBB}" dt="2021-05-15T20:25:30.940" v="355" actId="20577"/>
          <ac:spMkLst>
            <pc:docMk/>
            <pc:sldMk cId="3021237465" sldId="268"/>
            <ac:spMk id="2" creationId="{350456EC-6E6F-4A06-AE00-CD4B72664214}"/>
          </ac:spMkLst>
        </pc:spChg>
      </pc:sldChg>
      <pc:sldChg chg="addSp delSp modSp add mod setBg delAnim modAnim">
        <pc:chgData name="Janet Robinson" userId="34fb1961-668a-497a-9978-ec323bb994be" providerId="ADAL" clId="{81FE2FC6-CC3C-4D0D-A4CA-4A01B85BEFBB}" dt="2021-05-18T01:01:06.251" v="4203" actId="6549"/>
        <pc:sldMkLst>
          <pc:docMk/>
          <pc:sldMk cId="4277077283" sldId="269"/>
        </pc:sldMkLst>
        <pc:spChg chg="mod">
          <ac:chgData name="Janet Robinson" userId="34fb1961-668a-497a-9978-ec323bb994be" providerId="ADAL" clId="{81FE2FC6-CC3C-4D0D-A4CA-4A01B85BEFBB}" dt="2021-05-18T01:01:06.251" v="4203" actId="6549"/>
          <ac:spMkLst>
            <pc:docMk/>
            <pc:sldMk cId="4277077283" sldId="269"/>
            <ac:spMk id="2" creationId="{350456EC-6E6F-4A06-AE00-CD4B72664214}"/>
          </ac:spMkLst>
        </pc:spChg>
        <pc:spChg chg="del mod">
          <ac:chgData name="Janet Robinson" userId="34fb1961-668a-497a-9978-ec323bb994be" providerId="ADAL" clId="{81FE2FC6-CC3C-4D0D-A4CA-4A01B85BEFBB}" dt="2021-05-16T03:31:20.909" v="4016" actId="478"/>
          <ac:spMkLst>
            <pc:docMk/>
            <pc:sldMk cId="4277077283" sldId="269"/>
            <ac:spMk id="4" creationId="{1805C038-0DBB-4451-97A2-F6C81B091EAD}"/>
          </ac:spMkLst>
        </pc:spChg>
        <pc:spChg chg="add del mod">
          <ac:chgData name="Janet Robinson" userId="34fb1961-668a-497a-9978-ec323bb994be" providerId="ADAL" clId="{81FE2FC6-CC3C-4D0D-A4CA-4A01B85BEFBB}" dt="2021-05-16T03:31:25.611" v="4017"/>
          <ac:spMkLst>
            <pc:docMk/>
            <pc:sldMk cId="4277077283" sldId="269"/>
            <ac:spMk id="5" creationId="{AACB28E2-3137-4952-AA72-953D2E4C61D8}"/>
          </ac:spMkLst>
        </pc:spChg>
        <pc:picChg chg="add mod">
          <ac:chgData name="Janet Robinson" userId="34fb1961-668a-497a-9978-ec323bb994be" providerId="ADAL" clId="{81FE2FC6-CC3C-4D0D-A4CA-4A01B85BEFBB}" dt="2021-05-16T03:32:09.552" v="4034" actId="1076"/>
          <ac:picMkLst>
            <pc:docMk/>
            <pc:sldMk cId="4277077283" sldId="269"/>
            <ac:picMk id="6146" creationId="{531F7165-C264-4D20-9379-104D6794725B}"/>
          </ac:picMkLst>
        </pc:picChg>
      </pc:sldChg>
      <pc:sldChg chg="modSp add mod modAnim">
        <pc:chgData name="Janet Robinson" userId="34fb1961-668a-497a-9978-ec323bb994be" providerId="ADAL" clId="{81FE2FC6-CC3C-4D0D-A4CA-4A01B85BEFBB}" dt="2021-05-19T16:52:52.109" v="4291" actId="20577"/>
        <pc:sldMkLst>
          <pc:docMk/>
          <pc:sldMk cId="2234051168" sldId="270"/>
        </pc:sldMkLst>
        <pc:spChg chg="mod">
          <ac:chgData name="Janet Robinson" userId="34fb1961-668a-497a-9978-ec323bb994be" providerId="ADAL" clId="{81FE2FC6-CC3C-4D0D-A4CA-4A01B85BEFBB}" dt="2021-05-15T20:43:35.980" v="590" actId="20577"/>
          <ac:spMkLst>
            <pc:docMk/>
            <pc:sldMk cId="2234051168" sldId="270"/>
            <ac:spMk id="2" creationId="{350456EC-6E6F-4A06-AE00-CD4B72664214}"/>
          </ac:spMkLst>
        </pc:spChg>
        <pc:spChg chg="mod">
          <ac:chgData name="Janet Robinson" userId="34fb1961-668a-497a-9978-ec323bb994be" providerId="ADAL" clId="{81FE2FC6-CC3C-4D0D-A4CA-4A01B85BEFBB}" dt="2021-05-19T16:52:52.109" v="4291" actId="20577"/>
          <ac:spMkLst>
            <pc:docMk/>
            <pc:sldMk cId="2234051168" sldId="270"/>
            <ac:spMk id="3" creationId="{F0C6A83E-E2CC-4F89-AF85-45D22356FBF8}"/>
          </ac:spMkLst>
        </pc:spChg>
      </pc:sldChg>
      <pc:sldChg chg="addSp delSp modSp new add del mod ord">
        <pc:chgData name="Janet Robinson" userId="34fb1961-668a-497a-9978-ec323bb994be" providerId="ADAL" clId="{81FE2FC6-CC3C-4D0D-A4CA-4A01B85BEFBB}" dt="2021-05-16T03:05:34.587" v="3888"/>
        <pc:sldMkLst>
          <pc:docMk/>
          <pc:sldMk cId="3439043094" sldId="271"/>
        </pc:sldMkLst>
        <pc:spChg chg="add mod">
          <ac:chgData name="Janet Robinson" userId="34fb1961-668a-497a-9978-ec323bb994be" providerId="ADAL" clId="{81FE2FC6-CC3C-4D0D-A4CA-4A01B85BEFBB}" dt="2021-05-16T03:05:13.005" v="3884" actId="20577"/>
          <ac:spMkLst>
            <pc:docMk/>
            <pc:sldMk cId="3439043094" sldId="271"/>
            <ac:spMk id="4" creationId="{D8AD0A69-B591-4D7A-91D9-593A1D35B63C}"/>
          </ac:spMkLst>
        </pc:spChg>
        <pc:picChg chg="add del mod">
          <ac:chgData name="Janet Robinson" userId="34fb1961-668a-497a-9978-ec323bb994be" providerId="ADAL" clId="{81FE2FC6-CC3C-4D0D-A4CA-4A01B85BEFBB}" dt="2021-05-16T02:54:03.987" v="3864" actId="478"/>
          <ac:picMkLst>
            <pc:docMk/>
            <pc:sldMk cId="3439043094" sldId="271"/>
            <ac:picMk id="3" creationId="{1D355904-3277-4B3E-86FA-18FBB2F0E167}"/>
          </ac:picMkLst>
        </pc:picChg>
        <pc:picChg chg="add mod">
          <ac:chgData name="Janet Robinson" userId="34fb1961-668a-497a-9978-ec323bb994be" providerId="ADAL" clId="{81FE2FC6-CC3C-4D0D-A4CA-4A01B85BEFBB}" dt="2021-05-16T03:04:24.452" v="3870" actId="14100"/>
          <ac:picMkLst>
            <pc:docMk/>
            <pc:sldMk cId="3439043094" sldId="271"/>
            <ac:picMk id="2050" creationId="{27DDDE2B-5A67-4A1F-A7A6-A693C6E14680}"/>
          </ac:picMkLst>
        </pc:picChg>
      </pc:sldChg>
      <pc:sldChg chg="addSp delSp modSp new mod">
        <pc:chgData name="Janet Robinson" userId="34fb1961-668a-497a-9978-ec323bb994be" providerId="ADAL" clId="{81FE2FC6-CC3C-4D0D-A4CA-4A01B85BEFBB}" dt="2021-05-16T01:10:45.526" v="2152" actId="207"/>
        <pc:sldMkLst>
          <pc:docMk/>
          <pc:sldMk cId="702443991" sldId="272"/>
        </pc:sldMkLst>
        <pc:spChg chg="add mod">
          <ac:chgData name="Janet Robinson" userId="34fb1961-668a-497a-9978-ec323bb994be" providerId="ADAL" clId="{81FE2FC6-CC3C-4D0D-A4CA-4A01B85BEFBB}" dt="2021-05-16T01:08:33.095" v="2132" actId="20577"/>
          <ac:spMkLst>
            <pc:docMk/>
            <pc:sldMk cId="702443991" sldId="272"/>
            <ac:spMk id="6" creationId="{BF2AB4A9-7FD3-4DD3-AADE-CAFA697A6923}"/>
          </ac:spMkLst>
        </pc:spChg>
        <pc:spChg chg="add mod">
          <ac:chgData name="Janet Robinson" userId="34fb1961-668a-497a-9978-ec323bb994be" providerId="ADAL" clId="{81FE2FC6-CC3C-4D0D-A4CA-4A01B85BEFBB}" dt="2021-05-16T01:09:55.442" v="2138" actId="688"/>
          <ac:spMkLst>
            <pc:docMk/>
            <pc:sldMk cId="702443991" sldId="272"/>
            <ac:spMk id="7" creationId="{C90CDAE9-C23D-4B23-9146-B826DCE5C452}"/>
          </ac:spMkLst>
        </pc:spChg>
        <pc:spChg chg="add mod">
          <ac:chgData name="Janet Robinson" userId="34fb1961-668a-497a-9978-ec323bb994be" providerId="ADAL" clId="{81FE2FC6-CC3C-4D0D-A4CA-4A01B85BEFBB}" dt="2021-05-16T01:10:45.526" v="2152" actId="207"/>
          <ac:spMkLst>
            <pc:docMk/>
            <pc:sldMk cId="702443991" sldId="272"/>
            <ac:spMk id="8" creationId="{A19EF0B7-66B4-42F1-8FB0-FEDABACB79F1}"/>
          </ac:spMkLst>
        </pc:spChg>
        <pc:picChg chg="add mod">
          <ac:chgData name="Janet Robinson" userId="34fb1961-668a-497a-9978-ec323bb994be" providerId="ADAL" clId="{81FE2FC6-CC3C-4D0D-A4CA-4A01B85BEFBB}" dt="2021-05-16T01:09:44.843" v="2135" actId="1076"/>
          <ac:picMkLst>
            <pc:docMk/>
            <pc:sldMk cId="702443991" sldId="272"/>
            <ac:picMk id="3" creationId="{86E90005-BA2E-4CAC-BF37-83659CCBF538}"/>
          </ac:picMkLst>
        </pc:picChg>
        <pc:inkChg chg="add del">
          <ac:chgData name="Janet Robinson" userId="34fb1961-668a-497a-9978-ec323bb994be" providerId="ADAL" clId="{81FE2FC6-CC3C-4D0D-A4CA-4A01B85BEFBB}" dt="2021-05-16T01:06:37.555" v="2093" actId="9405"/>
          <ac:inkMkLst>
            <pc:docMk/>
            <pc:sldMk cId="702443991" sldId="272"/>
            <ac:inkMk id="4" creationId="{163DC4F5-901F-4C2C-B90B-2800CC2390ED}"/>
          </ac:inkMkLst>
        </pc:inkChg>
        <pc:inkChg chg="add del">
          <ac:chgData name="Janet Robinson" userId="34fb1961-668a-497a-9978-ec323bb994be" providerId="ADAL" clId="{81FE2FC6-CC3C-4D0D-A4CA-4A01B85BEFBB}" dt="2021-05-16T01:06:30.209" v="2092" actId="9405"/>
          <ac:inkMkLst>
            <pc:docMk/>
            <pc:sldMk cId="702443991" sldId="272"/>
            <ac:inkMk id="5" creationId="{F976EC07-0A48-423E-956B-502384BBF753}"/>
          </ac:inkMkLst>
        </pc:inkChg>
      </pc:sldChg>
      <pc:sldChg chg="addSp delSp modSp new mod">
        <pc:chgData name="Janet Robinson" userId="34fb1961-668a-497a-9978-ec323bb994be" providerId="ADAL" clId="{81FE2FC6-CC3C-4D0D-A4CA-4A01B85BEFBB}" dt="2021-05-16T02:04:02.719" v="3285" actId="1076"/>
        <pc:sldMkLst>
          <pc:docMk/>
          <pc:sldMk cId="2129965393" sldId="273"/>
        </pc:sldMkLst>
        <pc:spChg chg="add mod">
          <ac:chgData name="Janet Robinson" userId="34fb1961-668a-497a-9978-ec323bb994be" providerId="ADAL" clId="{81FE2FC6-CC3C-4D0D-A4CA-4A01B85BEFBB}" dt="2021-05-16T01:20:00.906" v="2220" actId="208"/>
          <ac:spMkLst>
            <pc:docMk/>
            <pc:sldMk cId="2129965393" sldId="273"/>
            <ac:spMk id="4" creationId="{AC93C6B9-2CB7-45BF-A40E-01A9C5EB4994}"/>
          </ac:spMkLst>
        </pc:spChg>
        <pc:spChg chg="add mod">
          <ac:chgData name="Janet Robinson" userId="34fb1961-668a-497a-9978-ec323bb994be" providerId="ADAL" clId="{81FE2FC6-CC3C-4D0D-A4CA-4A01B85BEFBB}" dt="2021-05-16T01:20:10.325" v="2221" actId="1076"/>
          <ac:spMkLst>
            <pc:docMk/>
            <pc:sldMk cId="2129965393" sldId="273"/>
            <ac:spMk id="11" creationId="{E631EFCF-F585-46C9-9A81-5512205E60F4}"/>
          </ac:spMkLst>
        </pc:spChg>
        <pc:spChg chg="add mod">
          <ac:chgData name="Janet Robinson" userId="34fb1961-668a-497a-9978-ec323bb994be" providerId="ADAL" clId="{81FE2FC6-CC3C-4D0D-A4CA-4A01B85BEFBB}" dt="2021-05-16T02:04:02.719" v="3285" actId="1076"/>
          <ac:spMkLst>
            <pc:docMk/>
            <pc:sldMk cId="2129965393" sldId="273"/>
            <ac:spMk id="12" creationId="{75BA6358-263B-4159-B1B5-88196516D5F7}"/>
          </ac:spMkLst>
        </pc:spChg>
        <pc:spChg chg="add mod">
          <ac:chgData name="Janet Robinson" userId="34fb1961-668a-497a-9978-ec323bb994be" providerId="ADAL" clId="{81FE2FC6-CC3C-4D0D-A4CA-4A01B85BEFBB}" dt="2021-05-16T01:21:32.308" v="2240" actId="14100"/>
          <ac:spMkLst>
            <pc:docMk/>
            <pc:sldMk cId="2129965393" sldId="273"/>
            <ac:spMk id="16" creationId="{E5B84084-597A-41E8-80B1-24832FB87BC6}"/>
          </ac:spMkLst>
        </pc:spChg>
        <pc:picChg chg="add">
          <ac:chgData name="Janet Robinson" userId="34fb1961-668a-497a-9978-ec323bb994be" providerId="ADAL" clId="{81FE2FC6-CC3C-4D0D-A4CA-4A01B85BEFBB}" dt="2021-05-16T01:16:01.639" v="2154" actId="22"/>
          <ac:picMkLst>
            <pc:docMk/>
            <pc:sldMk cId="2129965393" sldId="273"/>
            <ac:picMk id="3" creationId="{E82C1F12-BD56-4961-AFBC-0A1926AA8CF8}"/>
          </ac:picMkLst>
        </pc:picChg>
        <pc:picChg chg="add del">
          <ac:chgData name="Janet Robinson" userId="34fb1961-668a-497a-9978-ec323bb994be" providerId="ADAL" clId="{81FE2FC6-CC3C-4D0D-A4CA-4A01B85BEFBB}" dt="2021-05-16T01:20:34.054" v="2223" actId="22"/>
          <ac:picMkLst>
            <pc:docMk/>
            <pc:sldMk cId="2129965393" sldId="273"/>
            <ac:picMk id="14" creationId="{440AAF55-0130-4FB8-BE13-27F565726AAA}"/>
          </ac:picMkLst>
        </pc:picChg>
        <pc:cxnChg chg="add del mod">
          <ac:chgData name="Janet Robinson" userId="34fb1961-668a-497a-9978-ec323bb994be" providerId="ADAL" clId="{81FE2FC6-CC3C-4D0D-A4CA-4A01B85BEFBB}" dt="2021-05-16T01:17:17.002" v="2179" actId="478"/>
          <ac:cxnSpMkLst>
            <pc:docMk/>
            <pc:sldMk cId="2129965393" sldId="273"/>
            <ac:cxnSpMk id="6" creationId="{CFE985AA-406B-4CF3-9377-8BBDBC44007C}"/>
          </ac:cxnSpMkLst>
        </pc:cxnChg>
      </pc:sldChg>
      <pc:sldChg chg="addSp modSp new mod">
        <pc:chgData name="Janet Robinson" userId="34fb1961-668a-497a-9978-ec323bb994be" providerId="ADAL" clId="{81FE2FC6-CC3C-4D0D-A4CA-4A01B85BEFBB}" dt="2021-05-16T02:15:07.821" v="3423" actId="20577"/>
        <pc:sldMkLst>
          <pc:docMk/>
          <pc:sldMk cId="26385119" sldId="274"/>
        </pc:sldMkLst>
        <pc:spChg chg="add mod">
          <ac:chgData name="Janet Robinson" userId="34fb1961-668a-497a-9978-ec323bb994be" providerId="ADAL" clId="{81FE2FC6-CC3C-4D0D-A4CA-4A01B85BEFBB}" dt="2021-05-16T01:28:46.626" v="2264" actId="208"/>
          <ac:spMkLst>
            <pc:docMk/>
            <pc:sldMk cId="26385119" sldId="274"/>
            <ac:spMk id="4" creationId="{601E7CB7-4EDA-4D41-BE12-6753B56EDCC2}"/>
          </ac:spMkLst>
        </pc:spChg>
        <pc:spChg chg="add mod">
          <ac:chgData name="Janet Robinson" userId="34fb1961-668a-497a-9978-ec323bb994be" providerId="ADAL" clId="{81FE2FC6-CC3C-4D0D-A4CA-4A01B85BEFBB}" dt="2021-05-16T01:29:36.274" v="2314" actId="208"/>
          <ac:spMkLst>
            <pc:docMk/>
            <pc:sldMk cId="26385119" sldId="274"/>
            <ac:spMk id="6" creationId="{65EDD5DE-CC37-4321-97E3-958EC2A885F0}"/>
          </ac:spMkLst>
        </pc:spChg>
        <pc:spChg chg="add mod">
          <ac:chgData name="Janet Robinson" userId="34fb1961-668a-497a-9978-ec323bb994be" providerId="ADAL" clId="{81FE2FC6-CC3C-4D0D-A4CA-4A01B85BEFBB}" dt="2021-05-16T01:30:37.851" v="2355" actId="207"/>
          <ac:spMkLst>
            <pc:docMk/>
            <pc:sldMk cId="26385119" sldId="274"/>
            <ac:spMk id="7" creationId="{81A7BAE9-8E82-435A-843E-5805E6159052}"/>
          </ac:spMkLst>
        </pc:spChg>
        <pc:spChg chg="add mod">
          <ac:chgData name="Janet Robinson" userId="34fb1961-668a-497a-9978-ec323bb994be" providerId="ADAL" clId="{81FE2FC6-CC3C-4D0D-A4CA-4A01B85BEFBB}" dt="2021-05-16T02:15:07.821" v="3423" actId="20577"/>
          <ac:spMkLst>
            <pc:docMk/>
            <pc:sldMk cId="26385119" sldId="274"/>
            <ac:spMk id="10" creationId="{D1436DF3-16FB-4B88-8BD5-71890691EDB5}"/>
          </ac:spMkLst>
        </pc:spChg>
        <pc:picChg chg="add mod">
          <ac:chgData name="Janet Robinson" userId="34fb1961-668a-497a-9978-ec323bb994be" providerId="ADAL" clId="{81FE2FC6-CC3C-4D0D-A4CA-4A01B85BEFBB}" dt="2021-05-16T02:14:11.435" v="3388" actId="1076"/>
          <ac:picMkLst>
            <pc:docMk/>
            <pc:sldMk cId="26385119" sldId="274"/>
            <ac:picMk id="3" creationId="{6E38A77C-6F93-4123-A1EF-57AB706C7DAA}"/>
          </ac:picMkLst>
        </pc:picChg>
        <pc:picChg chg="add mod">
          <ac:chgData name="Janet Robinson" userId="34fb1961-668a-497a-9978-ec323bb994be" providerId="ADAL" clId="{81FE2FC6-CC3C-4D0D-A4CA-4A01B85BEFBB}" dt="2021-05-16T02:14:17.610" v="3389" actId="1076"/>
          <ac:picMkLst>
            <pc:docMk/>
            <pc:sldMk cId="26385119" sldId="274"/>
            <ac:picMk id="9" creationId="{8D01560B-5126-4AF2-A31B-8661B66F80C7}"/>
          </ac:picMkLst>
        </pc:picChg>
      </pc:sldChg>
      <pc:sldChg chg="addSp modSp new mod">
        <pc:chgData name="Janet Robinson" userId="34fb1961-668a-497a-9978-ec323bb994be" providerId="ADAL" clId="{81FE2FC6-CC3C-4D0D-A4CA-4A01B85BEFBB}" dt="2021-05-16T01:46:21.357" v="2917" actId="20577"/>
        <pc:sldMkLst>
          <pc:docMk/>
          <pc:sldMk cId="148095834" sldId="275"/>
        </pc:sldMkLst>
        <pc:spChg chg="add mod">
          <ac:chgData name="Janet Robinson" userId="34fb1961-668a-497a-9978-ec323bb994be" providerId="ADAL" clId="{81FE2FC6-CC3C-4D0D-A4CA-4A01B85BEFBB}" dt="2021-05-16T01:45:48.147" v="2895" actId="207"/>
          <ac:spMkLst>
            <pc:docMk/>
            <pc:sldMk cId="148095834" sldId="275"/>
            <ac:spMk id="4" creationId="{1F1B08E4-23C9-490A-AC49-2C129129428F}"/>
          </ac:spMkLst>
        </pc:spChg>
        <pc:spChg chg="add mod">
          <ac:chgData name="Janet Robinson" userId="34fb1961-668a-497a-9978-ec323bb994be" providerId="ADAL" clId="{81FE2FC6-CC3C-4D0D-A4CA-4A01B85BEFBB}" dt="2021-05-16T01:46:21.357" v="2917" actId="20577"/>
          <ac:spMkLst>
            <pc:docMk/>
            <pc:sldMk cId="148095834" sldId="275"/>
            <ac:spMk id="5" creationId="{3C71316F-A3E2-49A5-B0FC-156A18B84172}"/>
          </ac:spMkLst>
        </pc:spChg>
        <pc:spChg chg="add mod">
          <ac:chgData name="Janet Robinson" userId="34fb1961-668a-497a-9978-ec323bb994be" providerId="ADAL" clId="{81FE2FC6-CC3C-4D0D-A4CA-4A01B85BEFBB}" dt="2021-05-16T01:43:20.863" v="2736" actId="20577"/>
          <ac:spMkLst>
            <pc:docMk/>
            <pc:sldMk cId="148095834" sldId="275"/>
            <ac:spMk id="6" creationId="{6BF6D457-FFB6-4D45-9B8D-412AA20338CE}"/>
          </ac:spMkLst>
        </pc:spChg>
        <pc:spChg chg="add mod">
          <ac:chgData name="Janet Robinson" userId="34fb1961-668a-497a-9978-ec323bb994be" providerId="ADAL" clId="{81FE2FC6-CC3C-4D0D-A4CA-4A01B85BEFBB}" dt="2021-05-16T01:45:24.295" v="2893" actId="207"/>
          <ac:spMkLst>
            <pc:docMk/>
            <pc:sldMk cId="148095834" sldId="275"/>
            <ac:spMk id="7" creationId="{37ADD6B8-5725-48D2-BC77-05769863B84A}"/>
          </ac:spMkLst>
        </pc:spChg>
        <pc:picChg chg="add mod">
          <ac:chgData name="Janet Robinson" userId="34fb1961-668a-497a-9978-ec323bb994be" providerId="ADAL" clId="{81FE2FC6-CC3C-4D0D-A4CA-4A01B85BEFBB}" dt="2021-05-16T01:45:42.242" v="2894" actId="1076"/>
          <ac:picMkLst>
            <pc:docMk/>
            <pc:sldMk cId="148095834" sldId="275"/>
            <ac:picMk id="3" creationId="{2ECA007C-65F9-489F-8283-3C54C6C0610A}"/>
          </ac:picMkLst>
        </pc:picChg>
      </pc:sldChg>
      <pc:sldChg chg="addSp modSp new mod">
        <pc:chgData name="Janet Robinson" userId="34fb1961-668a-497a-9978-ec323bb994be" providerId="ADAL" clId="{81FE2FC6-CC3C-4D0D-A4CA-4A01B85BEFBB}" dt="2021-05-16T01:53:57.438" v="3024" actId="1076"/>
        <pc:sldMkLst>
          <pc:docMk/>
          <pc:sldMk cId="1092706106" sldId="276"/>
        </pc:sldMkLst>
        <pc:spChg chg="add mod">
          <ac:chgData name="Janet Robinson" userId="34fb1961-668a-497a-9978-ec323bb994be" providerId="ADAL" clId="{81FE2FC6-CC3C-4D0D-A4CA-4A01B85BEFBB}" dt="2021-05-16T01:53:57.438" v="3024" actId="1076"/>
          <ac:spMkLst>
            <pc:docMk/>
            <pc:sldMk cId="1092706106" sldId="276"/>
            <ac:spMk id="4" creationId="{EC560531-154F-41C5-9E32-21B9693E68DF}"/>
          </ac:spMkLst>
        </pc:spChg>
        <pc:spChg chg="add mod">
          <ac:chgData name="Janet Robinson" userId="34fb1961-668a-497a-9978-ec323bb994be" providerId="ADAL" clId="{81FE2FC6-CC3C-4D0D-A4CA-4A01B85BEFBB}" dt="2021-05-16T01:53:00.491" v="2992" actId="207"/>
          <ac:spMkLst>
            <pc:docMk/>
            <pc:sldMk cId="1092706106" sldId="276"/>
            <ac:spMk id="5" creationId="{0CFCCD4C-0153-41CF-A09C-40B27833AD38}"/>
          </ac:spMkLst>
        </pc:spChg>
        <pc:picChg chg="add">
          <ac:chgData name="Janet Robinson" userId="34fb1961-668a-497a-9978-ec323bb994be" providerId="ADAL" clId="{81FE2FC6-CC3C-4D0D-A4CA-4A01B85BEFBB}" dt="2021-05-16T01:49:35.675" v="2919" actId="22"/>
          <ac:picMkLst>
            <pc:docMk/>
            <pc:sldMk cId="1092706106" sldId="276"/>
            <ac:picMk id="3" creationId="{59893058-09EC-4010-ABEF-BDFCB50A4287}"/>
          </ac:picMkLst>
        </pc:picChg>
      </pc:sldChg>
      <pc:sldChg chg="addSp modSp new mod">
        <pc:chgData name="Janet Robinson" userId="34fb1961-668a-497a-9978-ec323bb994be" providerId="ADAL" clId="{81FE2FC6-CC3C-4D0D-A4CA-4A01B85BEFBB}" dt="2021-05-16T01:57:13.660" v="3203" actId="1076"/>
        <pc:sldMkLst>
          <pc:docMk/>
          <pc:sldMk cId="2662222805" sldId="277"/>
        </pc:sldMkLst>
        <pc:spChg chg="add mod">
          <ac:chgData name="Janet Robinson" userId="34fb1961-668a-497a-9978-ec323bb994be" providerId="ADAL" clId="{81FE2FC6-CC3C-4D0D-A4CA-4A01B85BEFBB}" dt="2021-05-16T01:54:52.937" v="3107" actId="20577"/>
          <ac:spMkLst>
            <pc:docMk/>
            <pc:sldMk cId="2662222805" sldId="277"/>
            <ac:spMk id="4" creationId="{1C1A6760-6879-48C3-8D1F-4DC77827C7A5}"/>
          </ac:spMkLst>
        </pc:spChg>
        <pc:spChg chg="add mod">
          <ac:chgData name="Janet Robinson" userId="34fb1961-668a-497a-9978-ec323bb994be" providerId="ADAL" clId="{81FE2FC6-CC3C-4D0D-A4CA-4A01B85BEFBB}" dt="2021-05-16T01:57:01.392" v="3202" actId="313"/>
          <ac:spMkLst>
            <pc:docMk/>
            <pc:sldMk cId="2662222805" sldId="277"/>
            <ac:spMk id="7" creationId="{909C44EF-E053-4BD6-88FF-6A0DAF00212E}"/>
          </ac:spMkLst>
        </pc:spChg>
        <pc:picChg chg="add mod">
          <ac:chgData name="Janet Robinson" userId="34fb1961-668a-497a-9978-ec323bb994be" providerId="ADAL" clId="{81FE2FC6-CC3C-4D0D-A4CA-4A01B85BEFBB}" dt="2021-05-16T01:57:13.660" v="3203" actId="1076"/>
          <ac:picMkLst>
            <pc:docMk/>
            <pc:sldMk cId="2662222805" sldId="277"/>
            <ac:picMk id="3" creationId="{852A17C2-C7CD-4D1F-9F10-7E110F17E322}"/>
          </ac:picMkLst>
        </pc:picChg>
        <pc:cxnChg chg="add mod">
          <ac:chgData name="Janet Robinson" userId="34fb1961-668a-497a-9978-ec323bb994be" providerId="ADAL" clId="{81FE2FC6-CC3C-4D0D-A4CA-4A01B85BEFBB}" dt="2021-05-16T01:56:05.280" v="3112" actId="13822"/>
          <ac:cxnSpMkLst>
            <pc:docMk/>
            <pc:sldMk cId="2662222805" sldId="277"/>
            <ac:cxnSpMk id="6" creationId="{A382449B-833A-461C-B259-868A672C876A}"/>
          </ac:cxnSpMkLst>
        </pc:cxnChg>
      </pc:sldChg>
      <pc:sldChg chg="addSp delSp modSp new mod">
        <pc:chgData name="Janet Robinson" userId="34fb1961-668a-497a-9978-ec323bb994be" providerId="ADAL" clId="{81FE2FC6-CC3C-4D0D-A4CA-4A01B85BEFBB}" dt="2021-05-16T02:01:38.200" v="3260" actId="1076"/>
        <pc:sldMkLst>
          <pc:docMk/>
          <pc:sldMk cId="2077802435" sldId="278"/>
        </pc:sldMkLst>
        <pc:spChg chg="add mod">
          <ac:chgData name="Janet Robinson" userId="34fb1961-668a-497a-9978-ec323bb994be" providerId="ADAL" clId="{81FE2FC6-CC3C-4D0D-A4CA-4A01B85BEFBB}" dt="2021-05-16T01:59:40.338" v="3207" actId="14100"/>
          <ac:spMkLst>
            <pc:docMk/>
            <pc:sldMk cId="2077802435" sldId="278"/>
            <ac:spMk id="4" creationId="{B495E5F5-B32F-4776-9FD0-F27C1BFB33B3}"/>
          </ac:spMkLst>
        </pc:spChg>
        <pc:spChg chg="add mod">
          <ac:chgData name="Janet Robinson" userId="34fb1961-668a-497a-9978-ec323bb994be" providerId="ADAL" clId="{81FE2FC6-CC3C-4D0D-A4CA-4A01B85BEFBB}" dt="2021-05-16T01:59:49.782" v="3209" actId="1076"/>
          <ac:spMkLst>
            <pc:docMk/>
            <pc:sldMk cId="2077802435" sldId="278"/>
            <ac:spMk id="5" creationId="{E0B400B5-DDD7-490E-A32E-B466F32FDCCE}"/>
          </ac:spMkLst>
        </pc:spChg>
        <pc:spChg chg="add mod">
          <ac:chgData name="Janet Robinson" userId="34fb1961-668a-497a-9978-ec323bb994be" providerId="ADAL" clId="{81FE2FC6-CC3C-4D0D-A4CA-4A01B85BEFBB}" dt="2021-05-16T02:00:32.771" v="3232" actId="1076"/>
          <ac:spMkLst>
            <pc:docMk/>
            <pc:sldMk cId="2077802435" sldId="278"/>
            <ac:spMk id="6" creationId="{273ED4D5-84A6-4CFD-BA27-634C4FFC9EA1}"/>
          </ac:spMkLst>
        </pc:spChg>
        <pc:spChg chg="add del mod">
          <ac:chgData name="Janet Robinson" userId="34fb1961-668a-497a-9978-ec323bb994be" providerId="ADAL" clId="{81FE2FC6-CC3C-4D0D-A4CA-4A01B85BEFBB}" dt="2021-05-16T02:00:53.712" v="3235" actId="478"/>
          <ac:spMkLst>
            <pc:docMk/>
            <pc:sldMk cId="2077802435" sldId="278"/>
            <ac:spMk id="7" creationId="{29F47D43-0C78-4E5D-A6BE-908823B8AC78}"/>
          </ac:spMkLst>
        </pc:spChg>
        <pc:spChg chg="add mod">
          <ac:chgData name="Janet Robinson" userId="34fb1961-668a-497a-9978-ec323bb994be" providerId="ADAL" clId="{81FE2FC6-CC3C-4D0D-A4CA-4A01B85BEFBB}" dt="2021-05-16T02:01:38.200" v="3260" actId="1076"/>
          <ac:spMkLst>
            <pc:docMk/>
            <pc:sldMk cId="2077802435" sldId="278"/>
            <ac:spMk id="8" creationId="{717367B1-8B46-4CC6-813C-AED3CDF02C3D}"/>
          </ac:spMkLst>
        </pc:spChg>
        <pc:picChg chg="add">
          <ac:chgData name="Janet Robinson" userId="34fb1961-668a-497a-9978-ec323bb994be" providerId="ADAL" clId="{81FE2FC6-CC3C-4D0D-A4CA-4A01B85BEFBB}" dt="2021-05-16T01:58:56.036" v="3205" actId="22"/>
          <ac:picMkLst>
            <pc:docMk/>
            <pc:sldMk cId="2077802435" sldId="278"/>
            <ac:picMk id="3" creationId="{B8A493FC-6640-4385-80BC-FA4717AE9099}"/>
          </ac:picMkLst>
        </pc:picChg>
      </pc:sldChg>
      <pc:sldChg chg="addSp modSp new mod">
        <pc:chgData name="Janet Robinson" userId="34fb1961-668a-497a-9978-ec323bb994be" providerId="ADAL" clId="{81FE2FC6-CC3C-4D0D-A4CA-4A01B85BEFBB}" dt="2021-05-16T02:08:36.464" v="3381" actId="20577"/>
        <pc:sldMkLst>
          <pc:docMk/>
          <pc:sldMk cId="1634197358" sldId="279"/>
        </pc:sldMkLst>
        <pc:spChg chg="add mod">
          <ac:chgData name="Janet Robinson" userId="34fb1961-668a-497a-9978-ec323bb994be" providerId="ADAL" clId="{81FE2FC6-CC3C-4D0D-A4CA-4A01B85BEFBB}" dt="2021-05-16T02:08:36.464" v="3381" actId="20577"/>
          <ac:spMkLst>
            <pc:docMk/>
            <pc:sldMk cId="1634197358" sldId="279"/>
            <ac:spMk id="2" creationId="{06C6EC6C-9FA5-4000-85EB-4ECAC9042AAD}"/>
          </ac:spMkLst>
        </pc:spChg>
        <pc:picChg chg="add mod">
          <ac:chgData name="Janet Robinson" userId="34fb1961-668a-497a-9978-ec323bb994be" providerId="ADAL" clId="{81FE2FC6-CC3C-4D0D-A4CA-4A01B85BEFBB}" dt="2021-05-16T02:08:18.643" v="3379" actId="1076"/>
          <ac:picMkLst>
            <pc:docMk/>
            <pc:sldMk cId="1634197358" sldId="279"/>
            <ac:picMk id="3" creationId="{3600D8AD-9F1F-4B43-9DE0-1E029FB028EE}"/>
          </ac:picMkLst>
        </pc:picChg>
      </pc:sldChg>
      <pc:sldChg chg="new del">
        <pc:chgData name="Janet Robinson" userId="34fb1961-668a-497a-9978-ec323bb994be" providerId="ADAL" clId="{81FE2FC6-CC3C-4D0D-A4CA-4A01B85BEFBB}" dt="2021-05-16T03:05:36.633" v="3889" actId="47"/>
        <pc:sldMkLst>
          <pc:docMk/>
          <pc:sldMk cId="3810062822" sldId="280"/>
        </pc:sldMkLst>
      </pc:sldChg>
      <pc:sldChg chg="add">
        <pc:chgData name="Janet Robinson" userId="34fb1961-668a-497a-9978-ec323bb994be" providerId="ADAL" clId="{81FE2FC6-CC3C-4D0D-A4CA-4A01B85BEFBB}" dt="2021-05-16T02:28:23.201" v="3504" actId="2890"/>
        <pc:sldMkLst>
          <pc:docMk/>
          <pc:sldMk cId="3761749453" sldId="281"/>
        </pc:sldMkLst>
      </pc:sldChg>
      <pc:sldChg chg="add ord">
        <pc:chgData name="Janet Robinson" userId="34fb1961-668a-497a-9978-ec323bb994be" providerId="ADAL" clId="{81FE2FC6-CC3C-4D0D-A4CA-4A01B85BEFBB}" dt="2021-05-18T01:18:04.798" v="4223"/>
        <pc:sldMkLst>
          <pc:docMk/>
          <pc:sldMk cId="3633800835" sldId="282"/>
        </pc:sldMkLst>
      </pc:sldChg>
      <pc:sldChg chg="add del">
        <pc:chgData name="Janet Robinson" userId="34fb1961-668a-497a-9978-ec323bb994be" providerId="ADAL" clId="{81FE2FC6-CC3C-4D0D-A4CA-4A01B85BEFBB}" dt="2021-05-16T03:05:50.202" v="3891" actId="47"/>
        <pc:sldMkLst>
          <pc:docMk/>
          <pc:sldMk cId="2150820808" sldId="283"/>
        </pc:sldMkLst>
      </pc:sldChg>
      <pc:sldChg chg="addSp delSp modSp add mod">
        <pc:chgData name="Janet Robinson" userId="34fb1961-668a-497a-9978-ec323bb994be" providerId="ADAL" clId="{81FE2FC6-CC3C-4D0D-A4CA-4A01B85BEFBB}" dt="2021-05-16T03:24:48.124" v="3971" actId="1076"/>
        <pc:sldMkLst>
          <pc:docMk/>
          <pc:sldMk cId="369769509" sldId="284"/>
        </pc:sldMkLst>
        <pc:spChg chg="add del mod">
          <ac:chgData name="Janet Robinson" userId="34fb1961-668a-497a-9978-ec323bb994be" providerId="ADAL" clId="{81FE2FC6-CC3C-4D0D-A4CA-4A01B85BEFBB}" dt="2021-05-16T03:09:30.567" v="3907"/>
          <ac:spMkLst>
            <pc:docMk/>
            <pc:sldMk cId="369769509" sldId="284"/>
            <ac:spMk id="2" creationId="{EC6C2BAF-EB09-46D2-92DE-9FC330AAEF6A}"/>
          </ac:spMkLst>
        </pc:spChg>
        <pc:spChg chg="add mod">
          <ac:chgData name="Janet Robinson" userId="34fb1961-668a-497a-9978-ec323bb994be" providerId="ADAL" clId="{81FE2FC6-CC3C-4D0D-A4CA-4A01B85BEFBB}" dt="2021-05-16T03:24:48.124" v="3971" actId="1076"/>
          <ac:spMkLst>
            <pc:docMk/>
            <pc:sldMk cId="369769509" sldId="284"/>
            <ac:spMk id="4" creationId="{4DB1F0BE-7254-4CF2-AE93-DE756A102019}"/>
          </ac:spMkLst>
        </pc:spChg>
        <pc:picChg chg="del">
          <ac:chgData name="Janet Robinson" userId="34fb1961-668a-497a-9978-ec323bb994be" providerId="ADAL" clId="{81FE2FC6-CC3C-4D0D-A4CA-4A01B85BEFBB}" dt="2021-05-16T03:05:55.639" v="3893" actId="478"/>
          <ac:picMkLst>
            <pc:docMk/>
            <pc:sldMk cId="369769509" sldId="284"/>
            <ac:picMk id="3" creationId="{1D355904-3277-4B3E-86FA-18FBB2F0E167}"/>
          </ac:picMkLst>
        </pc:picChg>
        <pc:picChg chg="add mod">
          <ac:chgData name="Janet Robinson" userId="34fb1961-668a-497a-9978-ec323bb994be" providerId="ADAL" clId="{81FE2FC6-CC3C-4D0D-A4CA-4A01B85BEFBB}" dt="2021-05-16T03:24:45.499" v="3970" actId="1076"/>
          <ac:picMkLst>
            <pc:docMk/>
            <pc:sldMk cId="369769509" sldId="284"/>
            <ac:picMk id="3074" creationId="{2CF9220E-D9E2-47BD-8A7C-BF3EB8EBF6CA}"/>
          </ac:picMkLst>
        </pc:picChg>
      </pc:sldChg>
      <pc:sldChg chg="addSp delSp modSp add del mod ord setBg">
        <pc:chgData name="Janet Robinson" userId="34fb1961-668a-497a-9978-ec323bb994be" providerId="ADAL" clId="{81FE2FC6-CC3C-4D0D-A4CA-4A01B85BEFBB}" dt="2021-05-16T03:26:55.290" v="4007" actId="47"/>
        <pc:sldMkLst>
          <pc:docMk/>
          <pc:sldMk cId="2191725994" sldId="285"/>
        </pc:sldMkLst>
        <pc:spChg chg="add del mod">
          <ac:chgData name="Janet Robinson" userId="34fb1961-668a-497a-9978-ec323bb994be" providerId="ADAL" clId="{81FE2FC6-CC3C-4D0D-A4CA-4A01B85BEFBB}" dt="2021-05-16T03:25:45.865" v="4003" actId="478"/>
          <ac:spMkLst>
            <pc:docMk/>
            <pc:sldMk cId="2191725994" sldId="285"/>
            <ac:spMk id="2" creationId="{EAFD2AFC-5EAF-4F21-B3CB-ED33BF55AA59}"/>
          </ac:spMkLst>
        </pc:spChg>
        <pc:spChg chg="add">
          <ac:chgData name="Janet Robinson" userId="34fb1961-668a-497a-9978-ec323bb994be" providerId="ADAL" clId="{81FE2FC6-CC3C-4D0D-A4CA-4A01B85BEFBB}" dt="2021-05-16T03:12:52.918" v="3934" actId="26606"/>
          <ac:spMkLst>
            <pc:docMk/>
            <pc:sldMk cId="2191725994" sldId="285"/>
            <ac:spMk id="71" creationId="{42A4FC2C-047E-45A5-965D-8E1E3BF09BC6}"/>
          </ac:spMkLst>
        </pc:spChg>
        <pc:picChg chg="del">
          <ac:chgData name="Janet Robinson" userId="34fb1961-668a-497a-9978-ec323bb994be" providerId="ADAL" clId="{81FE2FC6-CC3C-4D0D-A4CA-4A01B85BEFBB}" dt="2021-05-16T03:11:30.184" v="3930" actId="478"/>
          <ac:picMkLst>
            <pc:docMk/>
            <pc:sldMk cId="2191725994" sldId="285"/>
            <ac:picMk id="3" creationId="{1D355904-3277-4B3E-86FA-18FBB2F0E167}"/>
          </ac:picMkLst>
        </pc:picChg>
        <pc:picChg chg="add mod">
          <ac:chgData name="Janet Robinson" userId="34fb1961-668a-497a-9978-ec323bb994be" providerId="ADAL" clId="{81FE2FC6-CC3C-4D0D-A4CA-4A01B85BEFBB}" dt="2021-05-16T03:25:46.750" v="4004" actId="1076"/>
          <ac:picMkLst>
            <pc:docMk/>
            <pc:sldMk cId="2191725994" sldId="285"/>
            <ac:picMk id="4098" creationId="{894B0CF5-1925-47EF-B35F-C6FC8E16B627}"/>
          </ac:picMkLst>
        </pc:picChg>
      </pc:sldChg>
      <pc:sldChg chg="add">
        <pc:chgData name="Janet Robinson" userId="34fb1961-668a-497a-9978-ec323bb994be" providerId="ADAL" clId="{81FE2FC6-CC3C-4D0D-A4CA-4A01B85BEFBB}" dt="2021-05-16T03:11:26.975" v="3929" actId="2890"/>
        <pc:sldMkLst>
          <pc:docMk/>
          <pc:sldMk cId="4080243939" sldId="286"/>
        </pc:sldMkLst>
      </pc:sldChg>
      <pc:sldChg chg="addSp delSp modSp add del mod">
        <pc:chgData name="Janet Robinson" userId="34fb1961-668a-497a-9978-ec323bb994be" providerId="ADAL" clId="{81FE2FC6-CC3C-4D0D-A4CA-4A01B85BEFBB}" dt="2021-05-16T03:34:26.305" v="4035" actId="47"/>
        <pc:sldMkLst>
          <pc:docMk/>
          <pc:sldMk cId="993968897" sldId="287"/>
        </pc:sldMkLst>
        <pc:picChg chg="del">
          <ac:chgData name="Janet Robinson" userId="34fb1961-668a-497a-9978-ec323bb994be" providerId="ADAL" clId="{81FE2FC6-CC3C-4D0D-A4CA-4A01B85BEFBB}" dt="2021-05-16T03:29:43.979" v="4009" actId="478"/>
          <ac:picMkLst>
            <pc:docMk/>
            <pc:sldMk cId="993968897" sldId="287"/>
            <ac:picMk id="3" creationId="{1D355904-3277-4B3E-86FA-18FBB2F0E167}"/>
          </ac:picMkLst>
        </pc:picChg>
        <pc:picChg chg="add mod">
          <ac:chgData name="Janet Robinson" userId="34fb1961-668a-497a-9978-ec323bb994be" providerId="ADAL" clId="{81FE2FC6-CC3C-4D0D-A4CA-4A01B85BEFBB}" dt="2021-05-16T03:30:03.919" v="4012" actId="1076"/>
          <ac:picMkLst>
            <pc:docMk/>
            <pc:sldMk cId="993968897" sldId="287"/>
            <ac:picMk id="5122" creationId="{12E94A4F-02C3-4FCA-9B07-F9BDC4976E12}"/>
          </ac:picMkLst>
        </pc:picChg>
      </pc:sldChg>
      <pc:sldChg chg="modSp add mod">
        <pc:chgData name="Janet Robinson" userId="34fb1961-668a-497a-9978-ec323bb994be" providerId="ADAL" clId="{81FE2FC6-CC3C-4D0D-A4CA-4A01B85BEFBB}" dt="2021-05-16T03:57:19.089" v="4122" actId="6549"/>
        <pc:sldMkLst>
          <pc:docMk/>
          <pc:sldMk cId="3419641785" sldId="288"/>
        </pc:sldMkLst>
        <pc:spChg chg="mod">
          <ac:chgData name="Janet Robinson" userId="34fb1961-668a-497a-9978-ec323bb994be" providerId="ADAL" clId="{81FE2FC6-CC3C-4D0D-A4CA-4A01B85BEFBB}" dt="2021-05-16T03:57:19.089" v="4122" actId="6549"/>
          <ac:spMkLst>
            <pc:docMk/>
            <pc:sldMk cId="3419641785" sldId="288"/>
            <ac:spMk id="2" creationId="{350456EC-6E6F-4A06-AE00-CD4B726642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C02C-67B8-4A5A-B0AF-5F940B30F44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7860-0F91-4985-BE6C-41949BAE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%3A%2F%2Fmeet.meetup.com%2Fls%2Fclick%3Fupn%3DyBf4llw5PeaY7leriFwBBl-2BMfAaSH8QDZvGsXklE174fZbYJu-2FK2ReX9kCMgF6RXLxqgRQhWjCYE9w-2BSokYr-2Bg-3D-3DGNGS_XicfTTfDJLumJ4ITDwcRxY4g4HBgi7QTVCzpZ9hMzVp-2BVVaB6-2B6sjDVG9CkjkX87CHfBPg5XjKoqqcFFrxqZNGxGRqwuj59pbZ4a-2BM8m19xqMYiBeh8V-2FxymI93MjuWazl8QbvH4rHFoEDww9Is9jmqct2Ry-2BIrq6Cu1HOhm0roiXHGV-2BQzsBFC5foedGuVvsaDXOiJKm2bmNE-2BXmVrx-2F2ARxY-2B-2BYCaGdG7UxXR4S1pR1ovg-2B-2F4ZH-2FT-2F5lxeGnlUOo8tCicq78uKFMxrRezL9w-3D-3D&amp;data=05%7C01%7Cjrobinson%40woodardcurran.com%7C67d28ed63ef94bf0a08408da2df93d87%7C65580b2b5e0d4e60a239afb35fd31cde%7C0%7C0%7C637872845753906352%7CUnknown%7CTWFpbGZsb3d8eyJWIjoiMC4wLjAwMDAiLCJQIjoiV2luMzIiLCJBTiI6Ik1haWwiLCJXVCI6Mn0%3D%7C3000%7C%7C%7C&amp;sdata=HfzvT%2FNPlAD39WCpHLkUiRIAJpsh%2FlrN44iwgbTU7wU%3D&amp;reserved=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BEA0-B6BC-47B6-AA0D-86E8D83F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CALLING ALL EVENT ORGANIZERS!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1B47B68-0ED8-4908-9935-9C30B796F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70" y="2187286"/>
            <a:ext cx="5097957" cy="23912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74085-B511-46BA-81D7-99BD5BA236E2}"/>
              </a:ext>
            </a:extLst>
          </p:cNvPr>
          <p:cNvSpPr txBox="1"/>
          <p:nvPr/>
        </p:nvSpPr>
        <p:spPr>
          <a:xfrm>
            <a:off x="1559085" y="4827760"/>
            <a:ext cx="602583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2022 Event Organizers Meeting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Janet Robinson </a:t>
            </a:r>
          </a:p>
          <a:p>
            <a:pPr algn="ctr"/>
            <a:r>
              <a:rPr lang="en-US" sz="2400" b="1" dirty="0"/>
              <a:t>May 19,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83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091"/>
            <a:ext cx="7886700" cy="3599935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Graphik Meetup"/>
              </a:rPr>
              <a:t>Southern Maine Sea Kayaking Network (SMSKN) is an organization for ocean-going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Graphik Meetup"/>
              </a:rPr>
              <a:t>sea kayakers </a:t>
            </a:r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Graphik Meetup"/>
              </a:rPr>
              <a:t>to meet paddling friends, learn about safe paddling, and plan trips together.  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A83E-E2CC-4F89-AF85-45D22356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536" y="3915739"/>
            <a:ext cx="6109902" cy="2441101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u="sng" dirty="0">
                <a:solidFill>
                  <a:srgbClr val="C00000"/>
                </a:solidFill>
                <a:highlight>
                  <a:srgbClr val="C0C0C0"/>
                </a:highlight>
              </a:rPr>
              <a:t>Approximately</a:t>
            </a:r>
            <a:r>
              <a:rPr lang="en-US" sz="4000" b="1" dirty="0">
                <a:solidFill>
                  <a:srgbClr val="C00000"/>
                </a:solidFill>
                <a:highlight>
                  <a:srgbClr val="C0C0C0"/>
                </a:highlight>
              </a:rPr>
              <a:t> 16+ ft. boats with sealed bulkheads; </a:t>
            </a:r>
            <a:r>
              <a:rPr lang="en-US" sz="4000" b="1" dirty="0" err="1">
                <a:solidFill>
                  <a:srgbClr val="C00000"/>
                </a:solidFill>
                <a:highlight>
                  <a:srgbClr val="C0C0C0"/>
                </a:highlight>
              </a:rPr>
              <a:t>pfds</a:t>
            </a:r>
            <a:r>
              <a:rPr lang="en-US" sz="4000" b="1" dirty="0">
                <a:solidFill>
                  <a:srgbClr val="C00000"/>
                </a:solidFill>
                <a:highlight>
                  <a:srgbClr val="C0C0C0"/>
                </a:highlight>
              </a:rPr>
              <a:t>, spray skirts required</a:t>
            </a:r>
          </a:p>
          <a:p>
            <a:pPr marL="0" indent="0">
              <a:buNone/>
            </a:pPr>
            <a:endParaRPr lang="en-US" sz="4000" b="1" dirty="0">
              <a:solidFill>
                <a:srgbClr val="C00000"/>
              </a:solidFill>
              <a:highlight>
                <a:srgbClr val="C0C0C0"/>
              </a:highlight>
            </a:endParaRPr>
          </a:p>
          <a:p>
            <a:r>
              <a:rPr lang="en-US" sz="4000" b="1" dirty="0">
                <a:solidFill>
                  <a:srgbClr val="C00000"/>
                </a:solidFill>
                <a:highlight>
                  <a:srgbClr val="C0C0C0"/>
                </a:highlight>
              </a:rPr>
              <a:t>NOT SUPs, sit-upons, pedal-driven, fishing kayaks, whitewater boats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336978-A3A5-FBD3-2D84-587F5981C0BE}"/>
              </a:ext>
            </a:extLst>
          </p:cNvPr>
          <p:cNvSpPr/>
          <p:nvPr/>
        </p:nvSpPr>
        <p:spPr>
          <a:xfrm>
            <a:off x="3657600" y="1536355"/>
            <a:ext cx="2636108" cy="7414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4EA30B-C671-2D4F-F4D2-5FC001A83A7C}"/>
              </a:ext>
            </a:extLst>
          </p:cNvPr>
          <p:cNvCxnSpPr>
            <a:cxnSpLocks/>
          </p:cNvCxnSpPr>
          <p:nvPr/>
        </p:nvCxnSpPr>
        <p:spPr>
          <a:xfrm>
            <a:off x="5016843" y="2277760"/>
            <a:ext cx="0" cy="1515762"/>
          </a:xfrm>
          <a:prstGeom prst="straightConnector1">
            <a:avLst/>
          </a:prstGeom>
          <a:ln w="50800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233"/>
            <a:ext cx="78867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Why?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 </a:t>
            </a:r>
            <a:r>
              <a:rPr lang="en-US" sz="4000" b="1" dirty="0">
                <a:solidFill>
                  <a:schemeClr val="accent1"/>
                </a:solidFill>
                <a:latin typeface="+mn-lt"/>
              </a:rPr>
              <a:t>To maintain consistency in approach, skills and 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6C364-F59E-494B-A1EE-0C4F9DCE7601}"/>
              </a:ext>
            </a:extLst>
          </p:cNvPr>
          <p:cNvSpPr txBox="1"/>
          <p:nvPr/>
        </p:nvSpPr>
        <p:spPr>
          <a:xfrm>
            <a:off x="2286000" y="31928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≠</a:t>
            </a:r>
            <a:endParaRPr lang="en-US" dirty="0"/>
          </a:p>
        </p:txBody>
      </p:sp>
      <p:pic>
        <p:nvPicPr>
          <p:cNvPr id="7" name="Picture 6" descr="A picture containing outdoor, nature, shore&#10;&#10;Description automatically generated">
            <a:extLst>
              <a:ext uri="{FF2B5EF4-FFF2-40B4-BE49-F238E27FC236}">
                <a16:creationId xmlns:a16="http://schemas.microsoft.com/office/drawing/2014/main" id="{A2269CBD-B150-CD59-1A46-36F86808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8" y="1813929"/>
            <a:ext cx="5819518" cy="4303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D66A2-30E7-D3D7-D865-AE28985ABCE0}"/>
              </a:ext>
            </a:extLst>
          </p:cNvPr>
          <p:cNvSpPr txBox="1"/>
          <p:nvPr/>
        </p:nvSpPr>
        <p:spPr>
          <a:xfrm>
            <a:off x="6606746" y="1436426"/>
            <a:ext cx="24713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This Means: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Safer trips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More enjoyable trips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MORE trips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233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II.  Who Can Post Trips?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A83E-E2CC-4F89-AF85-45D22356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951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88" y="21319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b="1" dirty="0">
                <a:latin typeface="+mn-lt"/>
              </a:rPr>
            </a:br>
            <a:r>
              <a:rPr lang="en-US" sz="5400" b="1" dirty="0">
                <a:solidFill>
                  <a:schemeClr val="accent1"/>
                </a:solidFill>
                <a:latin typeface="+mn-lt"/>
              </a:rPr>
              <a:t>Meetup “Event Organizer” Designated by President</a:t>
            </a:r>
          </a:p>
        </p:txBody>
      </p:sp>
      <p:pic>
        <p:nvPicPr>
          <p:cNvPr id="2052" name="Picture 4" descr="Queen Elizabeth II bestows a knighthood in Wellington during her tour of New Zealand, 1977.">
            <a:extLst>
              <a:ext uri="{FF2B5EF4-FFF2-40B4-BE49-F238E27FC236}">
                <a16:creationId xmlns:a16="http://schemas.microsoft.com/office/drawing/2014/main" id="{AA26D77D-25BE-40CB-92D4-96BF32A9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50" y="2142551"/>
            <a:ext cx="6135520" cy="41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6D7E7AC-24D9-43EB-910C-A88056BA33E7}"/>
              </a:ext>
            </a:extLst>
          </p:cNvPr>
          <p:cNvSpPr txBox="1">
            <a:spLocks/>
          </p:cNvSpPr>
          <p:nvPr/>
        </p:nvSpPr>
        <p:spPr>
          <a:xfrm>
            <a:off x="553588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5400" b="1" dirty="0">
                <a:latin typeface="+mn-lt"/>
              </a:rPr>
            </a:br>
            <a:endParaRPr lang="en-US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22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What is an Event Organizer?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C038-0DBB-4451-97A2-F6C81B09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909"/>
            <a:ext cx="7886700" cy="5070764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Member who conceives of and can initiate a trip by a Meetup post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Plays same role as a trip initiator among friends!  </a:t>
            </a:r>
          </a:p>
        </p:txBody>
      </p:sp>
    </p:spTree>
    <p:extLst>
      <p:ext uri="{BB962C8B-B14F-4D97-AF65-F5344CB8AC3E}">
        <p14:creationId xmlns:p14="http://schemas.microsoft.com/office/powerpoint/2010/main" val="16706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8" y="159180"/>
            <a:ext cx="7743567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What an Event Organizer is NOT: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0F309-5567-9B44-EC40-23B8D5C4E9B4}"/>
              </a:ext>
            </a:extLst>
          </p:cNvPr>
          <p:cNvSpPr txBox="1"/>
          <p:nvPr/>
        </p:nvSpPr>
        <p:spPr>
          <a:xfrm>
            <a:off x="923949" y="1561927"/>
            <a:ext cx="83202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“Leader”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“Guide”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Responsible for everyone’s safety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“In Charge” of the trip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Trained, approved, or certified, skilled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All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members take responsibility for their own safety, equipment,  skills, and conduct during each event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70" y="208125"/>
            <a:ext cx="703511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Qualifications?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A094C-0F61-5281-1662-853AD653F48C}"/>
              </a:ext>
            </a:extLst>
          </p:cNvPr>
          <p:cNvSpPr txBox="1"/>
          <p:nvPr/>
        </p:nvSpPr>
        <p:spPr>
          <a:xfrm>
            <a:off x="799070" y="1533688"/>
            <a:ext cx="8270789" cy="4552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 formal procedural criteria or training requirements, but-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Moderately experienced; not a beginner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Willing to follow basic club guidelines and safe boating practices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See “Guidelines for Trip Organizers” on smskn.net/Trip Planning</a:t>
            </a:r>
          </a:p>
        </p:txBody>
      </p:sp>
    </p:spTree>
    <p:extLst>
      <p:ext uri="{BB962C8B-B14F-4D97-AF65-F5344CB8AC3E}">
        <p14:creationId xmlns:p14="http://schemas.microsoft.com/office/powerpoint/2010/main" val="25415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8" y="159180"/>
            <a:ext cx="7257535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III.  Expectations of Event Organizers</a:t>
            </a:r>
          </a:p>
        </p:txBody>
      </p:sp>
      <p:pic>
        <p:nvPicPr>
          <p:cNvPr id="7" name="Picture 6" descr="A person wearing a life jacket and standing on a rock by the water&#10;&#10;Description automatically generated with low confidence">
            <a:extLst>
              <a:ext uri="{FF2B5EF4-FFF2-40B4-BE49-F238E27FC236}">
                <a16:creationId xmlns:a16="http://schemas.microsoft.com/office/drawing/2014/main" id="{9456CB21-7A08-4515-234A-1E532455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43" y="1690689"/>
            <a:ext cx="6301603" cy="47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0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8" y="159180"/>
            <a:ext cx="7743567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Event Organizer Duties</a:t>
            </a:r>
          </a:p>
        </p:txBody>
      </p:sp>
      <p:pic>
        <p:nvPicPr>
          <p:cNvPr id="7" name="Picture 6" descr="A person wearing a life jacket and standing on a rock by the water&#10;&#10;Description automatically generated with low confidence">
            <a:extLst>
              <a:ext uri="{FF2B5EF4-FFF2-40B4-BE49-F238E27FC236}">
                <a16:creationId xmlns:a16="http://schemas.microsoft.com/office/drawing/2014/main" id="{9456CB21-7A08-4515-234A-1E532455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43" y="1690689"/>
            <a:ext cx="6301603" cy="4717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0F309-5567-9B44-EC40-23B8D5C4E9B4}"/>
              </a:ext>
            </a:extLst>
          </p:cNvPr>
          <p:cNvSpPr txBox="1"/>
          <p:nvPr/>
        </p:nvSpPr>
        <p:spPr>
          <a:xfrm>
            <a:off x="930876" y="1606776"/>
            <a:ext cx="83202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Think up a fun trip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Post an accurate description on Meetup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Communicate with attendees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Make the go/no go decision on both the </a:t>
            </a:r>
            <a:r>
              <a:rPr lang="en-US" sz="3600" b="1" dirty="0">
                <a:solidFill>
                  <a:srgbClr val="C00000"/>
                </a:solidFill>
              </a:rPr>
              <a:t>TRIP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PARTICIPANTS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Hold a pre-launch meeting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Monitor group enroute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+mn-lt"/>
              </a:rPr>
              <a:t>1.  What’s a “</a:t>
            </a:r>
            <a:r>
              <a:rPr lang="en-US" sz="5400" b="1" dirty="0" err="1">
                <a:solidFill>
                  <a:schemeClr val="accent1"/>
                </a:solidFill>
                <a:latin typeface="+mn-lt"/>
              </a:rPr>
              <a:t>Fun”Trip</a:t>
            </a:r>
            <a:r>
              <a:rPr lang="en-US" sz="5400" b="1" dirty="0">
                <a:solidFill>
                  <a:schemeClr val="accent1"/>
                </a:solidFill>
                <a:latin typeface="+mn-lt"/>
              </a:rPr>
              <a:t>?</a:t>
            </a:r>
          </a:p>
        </p:txBody>
      </p:sp>
      <p:pic>
        <p:nvPicPr>
          <p:cNvPr id="6146" name="Picture 2" descr="Surf Kayaking Etiquette - Extreme Sea Kayaking Adventures">
            <a:extLst>
              <a:ext uri="{FF2B5EF4-FFF2-40B4-BE49-F238E27FC236}">
                <a16:creationId xmlns:a16="http://schemas.microsoft.com/office/drawing/2014/main" id="{531F7165-C264-4D20-9379-104D67947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53" y="1871053"/>
            <a:ext cx="4304147" cy="46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7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20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9688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WHY POST???</a:t>
            </a:r>
          </a:p>
        </p:txBody>
      </p:sp>
      <p:pic>
        <p:nvPicPr>
          <p:cNvPr id="9" name="Picture 8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98DD7CC8-F5E7-CD34-67CB-18ED36D4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0" y="1400732"/>
            <a:ext cx="4167165" cy="3125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50A75-E7AA-1DCF-21F5-A56D240C6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32973"/>
            <a:ext cx="4359426" cy="312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36C498-F2E3-9639-A8B4-4CF36CD5071E}"/>
              </a:ext>
            </a:extLst>
          </p:cNvPr>
          <p:cNvSpPr txBox="1"/>
          <p:nvPr/>
        </p:nvSpPr>
        <p:spPr>
          <a:xfrm>
            <a:off x="4689764" y="1794164"/>
            <a:ext cx="39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Make New Friends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87E56-5D46-269E-96B2-B971A670E70B}"/>
              </a:ext>
            </a:extLst>
          </p:cNvPr>
          <p:cNvSpPr txBox="1"/>
          <p:nvPr/>
        </p:nvSpPr>
        <p:spPr>
          <a:xfrm>
            <a:off x="1281546" y="5036127"/>
            <a:ext cx="31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Do Quirky Trips </a:t>
            </a:r>
          </a:p>
        </p:txBody>
      </p:sp>
    </p:spTree>
    <p:extLst>
      <p:ext uri="{BB962C8B-B14F-4D97-AF65-F5344CB8AC3E}">
        <p14:creationId xmlns:p14="http://schemas.microsoft.com/office/powerpoint/2010/main" val="13958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+mn-lt"/>
              </a:rPr>
              <a:t>Whatever YOU Enjoy!</a:t>
            </a:r>
          </a:p>
        </p:txBody>
      </p:sp>
      <p:pic>
        <p:nvPicPr>
          <p:cNvPr id="5" name="Content Placeholder 4" descr="Surfers riding waves in ocean&#10;&#10;Description automatically generated with medium confidence">
            <a:extLst>
              <a:ext uri="{FF2B5EF4-FFF2-40B4-BE49-F238E27FC236}">
                <a16:creationId xmlns:a16="http://schemas.microsoft.com/office/drawing/2014/main" id="{A0AFA659-41F7-8B98-8FC3-15E0962F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7" y="1690689"/>
            <a:ext cx="3418017" cy="2278678"/>
          </a:xfrm>
        </p:spPr>
      </p:pic>
      <p:pic>
        <p:nvPicPr>
          <p:cNvPr id="7" name="Picture 6" descr="A group of people in canoes&#10;&#10;Description automatically generated with low confidence">
            <a:extLst>
              <a:ext uri="{FF2B5EF4-FFF2-40B4-BE49-F238E27FC236}">
                <a16:creationId xmlns:a16="http://schemas.microsoft.com/office/drawing/2014/main" id="{BFDF1A9A-0213-8E9D-A4CC-0FD01179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89"/>
            <a:ext cx="3418017" cy="2310041"/>
          </a:xfrm>
          <a:prstGeom prst="rect">
            <a:avLst/>
          </a:prstGeom>
        </p:spPr>
      </p:pic>
      <p:pic>
        <p:nvPicPr>
          <p:cNvPr id="13" name="Picture 12" descr="A picture containing sky, outdoor, ground, water&#10;&#10;Description automatically generated">
            <a:extLst>
              <a:ext uri="{FF2B5EF4-FFF2-40B4-BE49-F238E27FC236}">
                <a16:creationId xmlns:a16="http://schemas.microsoft.com/office/drawing/2014/main" id="{BE3ABF29-79BF-8BA1-DA87-E860C8E54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7" y="4149012"/>
            <a:ext cx="3418017" cy="2563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D97B8A-CDB2-FB08-D757-38A30B178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49013"/>
            <a:ext cx="3418017" cy="25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+mn-lt"/>
              </a:rPr>
              <a:t>Interests are Diverse </a:t>
            </a:r>
          </a:p>
        </p:txBody>
      </p:sp>
      <p:pic>
        <p:nvPicPr>
          <p:cNvPr id="5" name="Content Placeholder 4" descr="Surfers riding waves in ocean&#10;&#10;Description automatically generated with medium confidence">
            <a:extLst>
              <a:ext uri="{FF2B5EF4-FFF2-40B4-BE49-F238E27FC236}">
                <a16:creationId xmlns:a16="http://schemas.microsoft.com/office/drawing/2014/main" id="{A0AFA659-41F7-8B98-8FC3-15E0962F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7" y="1706370"/>
            <a:ext cx="3418017" cy="2278678"/>
          </a:xfrm>
        </p:spPr>
      </p:pic>
      <p:pic>
        <p:nvPicPr>
          <p:cNvPr id="7" name="Picture 6" descr="A group of people in canoes&#10;&#10;Description automatically generated with low confidence">
            <a:extLst>
              <a:ext uri="{FF2B5EF4-FFF2-40B4-BE49-F238E27FC236}">
                <a16:creationId xmlns:a16="http://schemas.microsoft.com/office/drawing/2014/main" id="{BFDF1A9A-0213-8E9D-A4CC-0FD01179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89"/>
            <a:ext cx="3418017" cy="2310041"/>
          </a:xfrm>
          <a:prstGeom prst="rect">
            <a:avLst/>
          </a:prstGeom>
        </p:spPr>
      </p:pic>
      <p:pic>
        <p:nvPicPr>
          <p:cNvPr id="13" name="Picture 12" descr="A picture containing sky, outdoor, ground, water&#10;&#10;Description automatically generated">
            <a:extLst>
              <a:ext uri="{FF2B5EF4-FFF2-40B4-BE49-F238E27FC236}">
                <a16:creationId xmlns:a16="http://schemas.microsoft.com/office/drawing/2014/main" id="{BE3ABF29-79BF-8BA1-DA87-E860C8E547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7" y="4149012"/>
            <a:ext cx="3418017" cy="2563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D97B8A-CDB2-FB08-D757-38A30B178F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4572000" y="4149013"/>
            <a:ext cx="3418017" cy="2563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CC7C7-4167-90CC-E2A8-C79754438116}"/>
              </a:ext>
            </a:extLst>
          </p:cNvPr>
          <p:cNvSpPr txBox="1"/>
          <p:nvPr/>
        </p:nvSpPr>
        <p:spPr>
          <a:xfrm>
            <a:off x="983673" y="1558651"/>
            <a:ext cx="7273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SMSKN Board does not arrange or provide trips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Our members make the trips happen! 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Quiet water, rough water, theme-based; all okay</a:t>
            </a:r>
          </a:p>
        </p:txBody>
      </p:sp>
    </p:spTree>
    <p:extLst>
      <p:ext uri="{BB962C8B-B14F-4D97-AF65-F5344CB8AC3E}">
        <p14:creationId xmlns:p14="http://schemas.microsoft.com/office/powerpoint/2010/main" val="391064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+mn-lt"/>
              </a:rPr>
              <a:t>What NOT to Post: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CC7C7-4167-90CC-E2A8-C79754438116}"/>
              </a:ext>
            </a:extLst>
          </p:cNvPr>
          <p:cNvSpPr txBox="1"/>
          <p:nvPr/>
        </p:nvSpPr>
        <p:spPr>
          <a:xfrm>
            <a:off x="1113558" y="1690689"/>
            <a:ext cx="7273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“JOINT TRIPS”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with other clubs; use Courtesy Post instead to avoid liabilities.  Contact President (=“Organizer”)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Vendor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trips or events; use Discussions page if of particular interest to members. </a:t>
            </a:r>
          </a:p>
        </p:txBody>
      </p:sp>
    </p:spTree>
    <p:extLst>
      <p:ext uri="{BB962C8B-B14F-4D97-AF65-F5344CB8AC3E}">
        <p14:creationId xmlns:p14="http://schemas.microsoft.com/office/powerpoint/2010/main" val="33444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4000" t="24000" r="1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2.  Post an Accurate Trip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C038-0DBB-4451-97A2-F6C81B09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0" y="181408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Description is </a:t>
            </a:r>
            <a:r>
              <a:rPr lang="en-US" sz="3200" b="1" dirty="0">
                <a:solidFill>
                  <a:srgbClr val="C00000"/>
                </a:solidFill>
              </a:rPr>
              <a:t>THE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most important means of making sure people can choose trips within their abilities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Accuracy and clarity important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 surprises!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451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4000" t="24000" r="1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accent1"/>
                </a:solidFill>
                <a:latin typeface="+mn-lt"/>
              </a:rPr>
              <a:t>Minimum Info for a Trip Description</a:t>
            </a:r>
            <a:endParaRPr lang="en-US" sz="5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C038-0DBB-4451-97A2-F6C81B09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03" y="1690689"/>
            <a:ext cx="8133187" cy="4351338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Description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of route or activity, noting highlights or challenges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Trip length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 nautical miles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Trip duration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 departure and return time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Boat or gear requirements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(e.g. helmets, boat length, lights)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Immersion protection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needs (dry suits, wet suits,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Weather?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Be speculative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 Best - have attendees monitor.  Wind speed in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knots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en-US" sz="2400" b="1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1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4000" t="24000" r="1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3.  Communicate with Attendees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C038-0DBB-4451-97A2-F6C81B09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04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Watch posting for comments and questions; respond promptly</a:t>
            </a:r>
          </a:p>
          <a:p>
            <a:pPr lvl="1">
              <a:lnSpc>
                <a:spcPct val="100000"/>
              </a:lnSpc>
            </a:pP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Can request personal contact by attendees for evaluation</a:t>
            </a:r>
          </a:p>
          <a:p>
            <a:pPr lvl="1">
              <a:lnSpc>
                <a:spcPct val="100000"/>
              </a:lnSpc>
            </a:pP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Update posting if weather changes </a:t>
            </a:r>
          </a:p>
          <a:p>
            <a:pPr lvl="1">
              <a:lnSpc>
                <a:spcPct val="100000"/>
              </a:lnSpc>
            </a:pP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000" b="1" i="1" dirty="0">
                <a:solidFill>
                  <a:srgbClr val="C00000"/>
                </a:solidFill>
              </a:rPr>
              <a:t>Make sure your Meetup settings are set to get messages and notifications by email</a:t>
            </a:r>
          </a:p>
          <a:p>
            <a:pPr lvl="1">
              <a:lnSpc>
                <a:spcPct val="100000"/>
              </a:lnSpc>
            </a:pPr>
            <a:endParaRPr lang="en-US" sz="30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endParaRPr lang="en-US" sz="3000" b="1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3000" b="1" dirty="0"/>
          </a:p>
          <a:p>
            <a:endParaRPr lang="en-US" sz="34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46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4000" t="24000" r="1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4.  Make </a:t>
            </a:r>
            <a:r>
              <a:rPr lang="en-US" sz="5400" b="1" dirty="0">
                <a:solidFill>
                  <a:srgbClr val="C00000"/>
                </a:solidFill>
                <a:latin typeface="+mn-lt"/>
              </a:rPr>
              <a:t>Go/No Go </a:t>
            </a:r>
            <a:r>
              <a:rPr lang="en-US" sz="5400" b="1" dirty="0">
                <a:solidFill>
                  <a:schemeClr val="accent1"/>
                </a:solidFill>
                <a:latin typeface="+mn-lt"/>
              </a:rPr>
              <a:t>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C038-0DBB-4451-97A2-F6C81B09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04" y="1690689"/>
            <a:ext cx="7886700" cy="435133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Event Organizer can cancel trip due to weather, group size, other factors</a:t>
            </a:r>
          </a:p>
          <a:p>
            <a:pPr lvl="1">
              <a:lnSpc>
                <a:spcPct val="100000"/>
              </a:lnSpc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Event organizer can also turn away attendees with insufficient skills or equipment </a:t>
            </a:r>
          </a:p>
          <a:p>
            <a:pPr lvl="1">
              <a:lnSpc>
                <a:spcPct val="100000"/>
              </a:lnSpc>
            </a:pP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3000" b="1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3000" b="1" dirty="0"/>
          </a:p>
          <a:p>
            <a:endParaRPr lang="en-US" sz="34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3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2C35-4BA0-417A-B9F9-B7C1FFB2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Important: 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It’s okay to turn people away!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C6B1-17BB-44E9-AE33-D062F79A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14911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rgbClr val="C00000"/>
                </a:solidFill>
              </a:rPr>
              <a:t>Wrong boats</a:t>
            </a:r>
            <a:r>
              <a:rPr lang="en-US" sz="3200" b="1" dirty="0"/>
              <a:t>: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e.g. too short, no sealed bulkheads, poor condition, etc.  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Gear</a:t>
            </a:r>
            <a:r>
              <a:rPr lang="en-US" sz="3200" b="1" dirty="0"/>
              <a:t>: 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e.g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pfd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, spray skirt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Immersion protection</a:t>
            </a:r>
            <a:r>
              <a:rPr lang="en-US" sz="3200" b="1" dirty="0"/>
              <a:t>: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insufficient for season; dry suit in cold water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Skills</a:t>
            </a:r>
            <a:r>
              <a:rPr lang="en-US" sz="3200" b="1" dirty="0"/>
              <a:t>: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insufficient for conditions</a:t>
            </a:r>
          </a:p>
          <a:p>
            <a:pPr lvl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ANYTHING ELSE</a:t>
            </a:r>
            <a:r>
              <a:rPr lang="en-US" sz="3200" b="1" dirty="0"/>
              <a:t>!!</a:t>
            </a:r>
          </a:p>
          <a:p>
            <a:pPr marL="457200" lvl="1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NECESSARY FOR SAFETY OF WHOLE GROUP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0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5.  Hold a Pre-launch Meeting</a:t>
            </a:r>
          </a:p>
        </p:txBody>
      </p:sp>
      <p:pic>
        <p:nvPicPr>
          <p:cNvPr id="7" name="Picture 6" descr="A group of people standing on a snowy hill&#10;&#10;Description automatically generated with low confidence">
            <a:extLst>
              <a:ext uri="{FF2B5EF4-FFF2-40B4-BE49-F238E27FC236}">
                <a16:creationId xmlns:a16="http://schemas.microsoft.com/office/drawing/2014/main" id="{EB4FA7F6-E3F8-D1B9-3E90-133174F44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76834"/>
            <a:ext cx="7676172" cy="45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5.  Hold a Pre-launch Meeting</a:t>
            </a:r>
          </a:p>
        </p:txBody>
      </p:sp>
      <p:pic>
        <p:nvPicPr>
          <p:cNvPr id="7" name="Picture 6" descr="A group of people standing on a snowy hill&#10;&#10;Description automatically generated with low confidence">
            <a:extLst>
              <a:ext uri="{FF2B5EF4-FFF2-40B4-BE49-F238E27FC236}">
                <a16:creationId xmlns:a16="http://schemas.microsoft.com/office/drawing/2014/main" id="{EB4FA7F6-E3F8-D1B9-3E90-133174F44C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" y="1434379"/>
            <a:ext cx="7676172" cy="4516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2F081-2C8D-BBA2-2750-72DCCF205AC3}"/>
              </a:ext>
            </a:extLst>
          </p:cNvPr>
          <p:cNvSpPr txBox="1"/>
          <p:nvPr/>
        </p:nvSpPr>
        <p:spPr>
          <a:xfrm>
            <a:off x="598832" y="1358179"/>
            <a:ext cx="7807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Discuss day and route with group before leaving</a:t>
            </a:r>
          </a:p>
          <a:p>
            <a:pPr lvl="2"/>
            <a:r>
              <a:rPr lang="en-US" sz="2800" b="1" dirty="0"/>
              <a:t>Weather, tides, route, challenges, etc. 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</a:rPr>
              <a:t>Helps attendees gage suitability</a:t>
            </a:r>
          </a:p>
          <a:p>
            <a:pPr lvl="2"/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Note that everyone responsible for own safety, but watch out for each other.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Ensure that everyone has signed Participant Agreement.  John Contas will let you know if someone hasn’t.  Have hard copies on hand.</a:t>
            </a:r>
          </a:p>
        </p:txBody>
      </p:sp>
    </p:spTree>
    <p:extLst>
      <p:ext uri="{BB962C8B-B14F-4D97-AF65-F5344CB8AC3E}">
        <p14:creationId xmlns:p14="http://schemas.microsoft.com/office/powerpoint/2010/main" val="354568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20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9688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WHY POST???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6C498-F2E3-9639-A8B4-4CF36CD5071E}"/>
              </a:ext>
            </a:extLst>
          </p:cNvPr>
          <p:cNvSpPr txBox="1"/>
          <p:nvPr/>
        </p:nvSpPr>
        <p:spPr>
          <a:xfrm>
            <a:off x="4689764" y="1884218"/>
            <a:ext cx="39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Do More Paddling</a:t>
            </a:r>
          </a:p>
        </p:txBody>
      </p:sp>
      <p:pic>
        <p:nvPicPr>
          <p:cNvPr id="6" name="Picture 5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EDED92C8-9BE3-D171-6FC3-0E4F7B784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585046"/>
            <a:ext cx="3663244" cy="3180918"/>
          </a:xfrm>
          <a:prstGeom prst="rect">
            <a:avLst/>
          </a:prstGeom>
        </p:spPr>
      </p:pic>
      <p:pic>
        <p:nvPicPr>
          <p:cNvPr id="16" name="Picture 15" descr="A picture containing sky, outdoor, water, sandy&#10;&#10;Description automatically generated">
            <a:extLst>
              <a:ext uri="{FF2B5EF4-FFF2-40B4-BE49-F238E27FC236}">
                <a16:creationId xmlns:a16="http://schemas.microsoft.com/office/drawing/2014/main" id="{C9BFFBA5-C853-6E3E-E068-A048422F4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2" y="2926980"/>
            <a:ext cx="4169064" cy="31267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4D9D2A-8F91-818B-81CF-5698ABC74AAE}"/>
              </a:ext>
            </a:extLst>
          </p:cNvPr>
          <p:cNvSpPr txBox="1"/>
          <p:nvPr/>
        </p:nvSpPr>
        <p:spPr>
          <a:xfrm>
            <a:off x="1295401" y="5126181"/>
            <a:ext cx="2542309" cy="6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Go camping</a:t>
            </a:r>
          </a:p>
        </p:txBody>
      </p:sp>
    </p:spTree>
    <p:extLst>
      <p:ext uri="{BB962C8B-B14F-4D97-AF65-F5344CB8AC3E}">
        <p14:creationId xmlns:p14="http://schemas.microsoft.com/office/powerpoint/2010/main" val="3462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6.  Monitor Group Enroute</a:t>
            </a:r>
          </a:p>
        </p:txBody>
      </p:sp>
      <p:pic>
        <p:nvPicPr>
          <p:cNvPr id="4" name="Picture 3" descr="A picture containing water, boat&#10;&#10;Description automatically generated">
            <a:extLst>
              <a:ext uri="{FF2B5EF4-FFF2-40B4-BE49-F238E27FC236}">
                <a16:creationId xmlns:a16="http://schemas.microsoft.com/office/drawing/2014/main" id="{05A0E591-B1D7-4BD8-1E7A-FB2BFE30D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43" y="1479677"/>
            <a:ext cx="6546058" cy="49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26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What does Monitoring Mean?  </a:t>
            </a:r>
          </a:p>
        </p:txBody>
      </p:sp>
      <p:pic>
        <p:nvPicPr>
          <p:cNvPr id="4" name="Picture 3" descr="A picture containing water, boat&#10;&#10;Description automatically generated">
            <a:extLst>
              <a:ext uri="{FF2B5EF4-FFF2-40B4-BE49-F238E27FC236}">
                <a16:creationId xmlns:a16="http://schemas.microsoft.com/office/drawing/2014/main" id="{05A0E591-B1D7-4BD8-1E7A-FB2BFE30D3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43" y="1676834"/>
            <a:ext cx="6546058" cy="4909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704538-6B37-88F2-816D-D188B0002636}"/>
              </a:ext>
            </a:extLst>
          </p:cNvPr>
          <p:cNvSpPr txBox="1"/>
          <p:nvPr/>
        </p:nvSpPr>
        <p:spPr>
          <a:xfrm>
            <a:off x="1475726" y="2348840"/>
            <a:ext cx="6449075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Keep track of people; count!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Keep track of schedule and route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Confer with group on changes or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OKAY for group to split</a:t>
            </a:r>
          </a:p>
          <a:p>
            <a:pPr>
              <a:lnSpc>
                <a:spcPct val="110000"/>
              </a:lnSpc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8" y="159180"/>
            <a:ext cx="7257535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+mn-lt"/>
              </a:rPr>
              <a:t>THAT’S IT!</a:t>
            </a:r>
          </a:p>
        </p:txBody>
      </p:sp>
      <p:pic>
        <p:nvPicPr>
          <p:cNvPr id="7" name="Picture 6" descr="A person wearing a life jacket and standing on a rock by the water&#10;&#10;Description automatically generated with low confidence">
            <a:extLst>
              <a:ext uri="{FF2B5EF4-FFF2-40B4-BE49-F238E27FC236}">
                <a16:creationId xmlns:a16="http://schemas.microsoft.com/office/drawing/2014/main" id="{9456CB21-7A08-4515-234A-1E532455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8" y="1662980"/>
            <a:ext cx="6301603" cy="47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8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B6437C-E6B4-A62D-59E2-102E48A60B46}"/>
              </a:ext>
            </a:extLst>
          </p:cNvPr>
          <p:cNvSpPr txBox="1"/>
          <p:nvPr/>
        </p:nvSpPr>
        <p:spPr>
          <a:xfrm>
            <a:off x="318654" y="263237"/>
            <a:ext cx="8070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BEYOND SMSKN:  Additional Safety Practices Recommended!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1CD84-6454-EAC1-26AB-BD2620C89597}"/>
              </a:ext>
            </a:extLst>
          </p:cNvPr>
          <p:cNvSpPr txBox="1"/>
          <p:nvPr/>
        </p:nvSpPr>
        <p:spPr>
          <a:xfrm>
            <a:off x="4572000" y="3297383"/>
            <a:ext cx="38307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chemeClr val="accent1"/>
                </a:solidFill>
                <a:highlight>
                  <a:srgbClr val="C0C0C0"/>
                </a:highlight>
              </a:rPr>
              <a:t>Radio use</a:t>
            </a:r>
          </a:p>
          <a:p>
            <a:endParaRPr lang="en-US" sz="2800" dirty="0">
              <a:solidFill>
                <a:schemeClr val="accent1"/>
              </a:solidFill>
              <a:highlight>
                <a:srgbClr val="C0C0C0"/>
              </a:highlight>
            </a:endParaRPr>
          </a:p>
          <a:p>
            <a:r>
              <a:rPr lang="en-US" sz="2800" dirty="0">
                <a:solidFill>
                  <a:schemeClr val="accent1"/>
                </a:solidFill>
                <a:highlight>
                  <a:srgbClr val="C0C0C0"/>
                </a:highlight>
              </a:rPr>
              <a:t>Float Plans</a:t>
            </a:r>
          </a:p>
          <a:p>
            <a:endParaRPr lang="en-US" sz="2800" dirty="0">
              <a:solidFill>
                <a:schemeClr val="accent1"/>
              </a:solidFill>
              <a:highlight>
                <a:srgbClr val="C0C0C0"/>
              </a:highlight>
            </a:endParaRPr>
          </a:p>
          <a:p>
            <a:r>
              <a:rPr lang="en-US" sz="2800" dirty="0">
                <a:solidFill>
                  <a:schemeClr val="accent1"/>
                </a:solidFill>
                <a:highlight>
                  <a:srgbClr val="C0C0C0"/>
                </a:highlight>
              </a:rPr>
              <a:t>Emergency gear, etc. etc.</a:t>
            </a:r>
          </a:p>
          <a:p>
            <a:r>
              <a:rPr lang="en-US" sz="2800" dirty="0">
                <a:solidFill>
                  <a:schemeClr val="accent1"/>
                </a:solidFill>
                <a:highlight>
                  <a:srgbClr val="C0C0C0"/>
                </a:highlight>
              </a:rPr>
              <a:t>See Kayak Hipster:</a:t>
            </a:r>
          </a:p>
          <a:p>
            <a:r>
              <a:rPr lang="en-US" sz="1800" u="sng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Helvetica" panose="020B0604020202020204" pitchFamily="34" charset="0"/>
                <a:ea typeface="Times New Roman" panose="02020603050405020304" pitchFamily="18" charset="0"/>
                <a:hlinkClick r:id="rId3" tooltip="https://www.youtube.com/watch?v=u8pEZiUeEP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r>
              <a:rPr lang="en-US" sz="1800" u="sng" dirty="0" err="1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Helvetica" panose="020B0604020202020204" pitchFamily="34" charset="0"/>
                <a:ea typeface="Times New Roman" panose="02020603050405020304" pitchFamily="18" charset="0"/>
                <a:hlinkClick r:id="rId3" tooltip="https://www.youtube.com/watch?v=u8pEZiUeEP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en-US" sz="1800" u="sng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Helvetica" panose="020B0604020202020204" pitchFamily="34" charset="0"/>
                <a:ea typeface="Times New Roman" panose="02020603050405020304" pitchFamily="18" charset="0"/>
                <a:hlinkClick r:id="rId3" tooltip="https://www.youtube.com/watch?v=u8pEZiUeEP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=u8pEZiUeEPw</a:t>
            </a:r>
            <a:r>
              <a:rPr lang="en-US" sz="1800" dirty="0">
                <a:solidFill>
                  <a:schemeClr val="accent1"/>
                </a:solidFill>
                <a:effectLst/>
                <a:highlight>
                  <a:srgbClr val="C0C0C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­ </a:t>
            </a:r>
            <a:br>
              <a:rPr lang="en-US" sz="1800" dirty="0">
                <a:solidFill>
                  <a:srgbClr val="54545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3402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D64A95-E6D1-DCED-407A-D8495F043016}"/>
              </a:ext>
            </a:extLst>
          </p:cNvPr>
          <p:cNvSpPr txBox="1"/>
          <p:nvPr/>
        </p:nvSpPr>
        <p:spPr>
          <a:xfrm>
            <a:off x="734291" y="505691"/>
            <a:ext cx="814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Interested?   Not Quite Sure??</a:t>
            </a:r>
          </a:p>
        </p:txBody>
      </p:sp>
    </p:spTree>
    <p:extLst>
      <p:ext uri="{BB962C8B-B14F-4D97-AF65-F5344CB8AC3E}">
        <p14:creationId xmlns:p14="http://schemas.microsoft.com/office/powerpoint/2010/main" val="369769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D64A95-E6D1-DCED-407A-D8495F043016}"/>
              </a:ext>
            </a:extLst>
          </p:cNvPr>
          <p:cNvSpPr txBox="1"/>
          <p:nvPr/>
        </p:nvSpPr>
        <p:spPr>
          <a:xfrm>
            <a:off x="734291" y="505691"/>
            <a:ext cx="814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Mentor Program in Works!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B3C9C-C5C1-66D5-3631-8874212A5E73}"/>
              </a:ext>
            </a:extLst>
          </p:cNvPr>
          <p:cNvSpPr txBox="1"/>
          <p:nvPr/>
        </p:nvSpPr>
        <p:spPr>
          <a:xfrm>
            <a:off x="962891" y="1870364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Experienced Members to help with posting, possibly attend trip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Demonstration trip for prospective or new Event Organizers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Brought to you by our Skills Committee! </a:t>
            </a:r>
          </a:p>
        </p:txBody>
      </p:sp>
    </p:spTree>
    <p:extLst>
      <p:ext uri="{BB962C8B-B14F-4D97-AF65-F5344CB8AC3E}">
        <p14:creationId xmlns:p14="http://schemas.microsoft.com/office/powerpoint/2010/main" val="655266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1F0BE-7254-4CF2-AE93-DE756A102019}"/>
              </a:ext>
            </a:extLst>
          </p:cNvPr>
          <p:cNvSpPr txBox="1"/>
          <p:nvPr/>
        </p:nvSpPr>
        <p:spPr>
          <a:xfrm>
            <a:off x="264017" y="2176530"/>
            <a:ext cx="249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3952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55904-3277-4B3E-86FA-18FBB2F0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15" y="1698474"/>
            <a:ext cx="7903914" cy="37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3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90005-BA2E-4CAC-BF37-83659CCBF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275"/>
            <a:ext cx="9144000" cy="5184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AB4A9-7FD3-4DD3-AADE-CAFA697A6923}"/>
              </a:ext>
            </a:extLst>
          </p:cNvPr>
          <p:cNvSpPr txBox="1"/>
          <p:nvPr/>
        </p:nvSpPr>
        <p:spPr>
          <a:xfrm>
            <a:off x="460310" y="572278"/>
            <a:ext cx="819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How to post a trip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0CDAE9-C23D-4B23-9146-B826DCE5C452}"/>
              </a:ext>
            </a:extLst>
          </p:cNvPr>
          <p:cNvSpPr/>
          <p:nvPr/>
        </p:nvSpPr>
        <p:spPr>
          <a:xfrm rot="7068305">
            <a:off x="7453085" y="3745259"/>
            <a:ext cx="986971" cy="50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EF0B7-66B4-42F1-8FB0-FEDABACB79F1}"/>
              </a:ext>
            </a:extLst>
          </p:cNvPr>
          <p:cNvSpPr txBox="1"/>
          <p:nvPr/>
        </p:nvSpPr>
        <p:spPr>
          <a:xfrm>
            <a:off x="8143371" y="2796002"/>
            <a:ext cx="125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02443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C1F12-BD56-4961-AFBC-0A1926AA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0"/>
            <a:ext cx="83284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3C6B9-2CB7-45BF-A40E-01A9C5EB4994}"/>
              </a:ext>
            </a:extLst>
          </p:cNvPr>
          <p:cNvSpPr txBox="1"/>
          <p:nvPr/>
        </p:nvSpPr>
        <p:spPr>
          <a:xfrm>
            <a:off x="5002306" y="1229445"/>
            <a:ext cx="1877465" cy="37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FILL OUT DETAILS 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631EFCF-F585-46C9-9A81-5512205E60F4}"/>
              </a:ext>
            </a:extLst>
          </p:cNvPr>
          <p:cNvSpPr/>
          <p:nvPr/>
        </p:nvSpPr>
        <p:spPr>
          <a:xfrm>
            <a:off x="5451834" y="4297966"/>
            <a:ext cx="978408" cy="1416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A6358-263B-4159-B1B5-88196516D5F7}"/>
              </a:ext>
            </a:extLst>
          </p:cNvPr>
          <p:cNvSpPr txBox="1"/>
          <p:nvPr/>
        </p:nvSpPr>
        <p:spPr>
          <a:xfrm>
            <a:off x="6647543" y="3768634"/>
            <a:ext cx="1574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LAUNCH TIME, unless otherwise noted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84084-597A-41E8-80B1-24832FB87BC6}"/>
              </a:ext>
            </a:extLst>
          </p:cNvPr>
          <p:cNvSpPr txBox="1"/>
          <p:nvPr/>
        </p:nvSpPr>
        <p:spPr>
          <a:xfrm>
            <a:off x="2614412" y="5521067"/>
            <a:ext cx="15454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 GENEROUS</a:t>
            </a:r>
          </a:p>
        </p:txBody>
      </p:sp>
    </p:spTree>
    <p:extLst>
      <p:ext uri="{BB962C8B-B14F-4D97-AF65-F5344CB8AC3E}">
        <p14:creationId xmlns:p14="http://schemas.microsoft.com/office/powerpoint/2010/main" val="21299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 t="20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90" y="-695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AND: </a:t>
            </a:r>
            <a:r>
              <a:rPr lang="en-US" sz="5400" b="1" dirty="0">
                <a:solidFill>
                  <a:srgbClr val="C00000"/>
                </a:solidFill>
                <a:latin typeface="+mn-lt"/>
              </a:rPr>
              <a:t>To Keep our Club Going!</a:t>
            </a:r>
            <a:endParaRPr lang="en-US" sz="5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612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8A77C-6F93-4123-A1EF-57AB706C7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3" y="103031"/>
            <a:ext cx="78284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E7CB7-4EDA-4D41-BE12-6753B56EDCC2}"/>
              </a:ext>
            </a:extLst>
          </p:cNvPr>
          <p:cNvSpPr txBox="1"/>
          <p:nvPr/>
        </p:nvSpPr>
        <p:spPr>
          <a:xfrm>
            <a:off x="1558345" y="1249251"/>
            <a:ext cx="125569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PICTURES </a:t>
            </a:r>
          </a:p>
          <a:p>
            <a:r>
              <a:rPr lang="en-US" dirty="0">
                <a:solidFill>
                  <a:srgbClr val="FF0000"/>
                </a:solidFill>
              </a:rPr>
              <a:t>ARE NICE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DD5DE-CC37-4321-97E3-958EC2A885F0}"/>
              </a:ext>
            </a:extLst>
          </p:cNvPr>
          <p:cNvSpPr txBox="1"/>
          <p:nvPr/>
        </p:nvSpPr>
        <p:spPr>
          <a:xfrm>
            <a:off x="5557234" y="1249250"/>
            <a:ext cx="150682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Loading</a:t>
            </a:r>
          </a:p>
          <a:p>
            <a:r>
              <a:rPr lang="en-US" dirty="0">
                <a:solidFill>
                  <a:srgbClr val="FF0000"/>
                </a:solidFill>
              </a:rPr>
              <a:t>Sometimes</a:t>
            </a:r>
          </a:p>
          <a:p>
            <a:r>
              <a:rPr lang="en-US" dirty="0">
                <a:solidFill>
                  <a:srgbClr val="FF0000"/>
                </a:solidFill>
              </a:rPr>
              <a:t>Problematic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7BAE9-8E82-435A-843E-5805E6159052}"/>
              </a:ext>
            </a:extLst>
          </p:cNvPr>
          <p:cNvSpPr txBox="1"/>
          <p:nvPr/>
        </p:nvSpPr>
        <p:spPr>
          <a:xfrm>
            <a:off x="1822361" y="3876541"/>
            <a:ext cx="50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IMPORTANT SECTION!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01560B-5126-4AF2-A31B-8661B66F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73" y="426205"/>
            <a:ext cx="1519707" cy="2455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436DF3-16FB-4B88-8BD5-71890691EDB5}"/>
              </a:ext>
            </a:extLst>
          </p:cNvPr>
          <p:cNvSpPr txBox="1"/>
          <p:nvPr/>
        </p:nvSpPr>
        <p:spPr>
          <a:xfrm>
            <a:off x="7535578" y="2936383"/>
            <a:ext cx="141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illustrate</a:t>
            </a:r>
          </a:p>
          <a:p>
            <a:r>
              <a:rPr lang="en-US" dirty="0">
                <a:solidFill>
                  <a:srgbClr val="FF0000"/>
                </a:solidFill>
              </a:rPr>
              <a:t>Route here</a:t>
            </a:r>
          </a:p>
        </p:txBody>
      </p:sp>
    </p:spTree>
    <p:extLst>
      <p:ext uri="{BB962C8B-B14F-4D97-AF65-F5344CB8AC3E}">
        <p14:creationId xmlns:p14="http://schemas.microsoft.com/office/powerpoint/2010/main" val="26385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A007C-65F9-489F-8283-3C54C6C0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814"/>
            <a:ext cx="9144000" cy="4440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B08E4-23C9-490A-AC49-2C129129428F}"/>
              </a:ext>
            </a:extLst>
          </p:cNvPr>
          <p:cNvSpPr txBox="1"/>
          <p:nvPr/>
        </p:nvSpPr>
        <p:spPr>
          <a:xfrm>
            <a:off x="868352" y="3657600"/>
            <a:ext cx="2164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 length,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 level (smskn.net/Trip 	Planning)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1316F-A3E2-49A5-B0FC-156A18B84172}"/>
              </a:ext>
            </a:extLst>
          </p:cNvPr>
          <p:cNvSpPr txBox="1"/>
          <p:nvPr/>
        </p:nvSpPr>
        <p:spPr>
          <a:xfrm>
            <a:off x="3213279" y="3657600"/>
            <a:ext cx="2601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Immersion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Boat length, sealed bulkheads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Attractions, lunch stop,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size (if any)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6D457-FFB6-4D45-9B8D-412AA20338CE}"/>
              </a:ext>
            </a:extLst>
          </p:cNvPr>
          <p:cNvSpPr txBox="1"/>
          <p:nvPr/>
        </p:nvSpPr>
        <p:spPr>
          <a:xfrm>
            <a:off x="6162541" y="3805707"/>
            <a:ext cx="185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Be cautious about giving weather – it may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DD6B8-5725-48D2-BC77-05769863B84A}"/>
              </a:ext>
            </a:extLst>
          </p:cNvPr>
          <p:cNvSpPr txBox="1"/>
          <p:nvPr/>
        </p:nvSpPr>
        <p:spPr>
          <a:xfrm>
            <a:off x="2363273" y="1667814"/>
            <a:ext cx="62398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Provide enough information so that members can tell if this trip is within their abilities and gear</a:t>
            </a:r>
          </a:p>
        </p:txBody>
      </p:sp>
    </p:spTree>
    <p:extLst>
      <p:ext uri="{BB962C8B-B14F-4D97-AF65-F5344CB8AC3E}">
        <p14:creationId xmlns:p14="http://schemas.microsoft.com/office/powerpoint/2010/main" val="148095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93058-09EC-4010-ABEF-BDFCB50A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73" y="0"/>
            <a:ext cx="84020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60531-154F-41C5-9E32-21B9693E68DF}"/>
              </a:ext>
            </a:extLst>
          </p:cNvPr>
          <p:cNvSpPr txBox="1"/>
          <p:nvPr/>
        </p:nvSpPr>
        <p:spPr>
          <a:xfrm>
            <a:off x="3485449" y="2476403"/>
            <a:ext cx="505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BE A GOOGLE MAPS LOCATION!!! Like below.  </a:t>
            </a:r>
          </a:p>
          <a:p>
            <a:r>
              <a:rPr lang="en-US" dirty="0">
                <a:solidFill>
                  <a:srgbClr val="FF0000"/>
                </a:solidFill>
              </a:rPr>
              <a:t>Then modify.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D4C-0153-41CF-A09C-40B27833AD38}"/>
              </a:ext>
            </a:extLst>
          </p:cNvPr>
          <p:cNvSpPr txBox="1"/>
          <p:nvPr/>
        </p:nvSpPr>
        <p:spPr>
          <a:xfrm>
            <a:off x="3598394" y="2059045"/>
            <a:ext cx="3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LAUNCH SITE:  </a:t>
            </a:r>
          </a:p>
        </p:txBody>
      </p:sp>
    </p:spTree>
    <p:extLst>
      <p:ext uri="{BB962C8B-B14F-4D97-AF65-F5344CB8AC3E}">
        <p14:creationId xmlns:p14="http://schemas.microsoft.com/office/powerpoint/2010/main" val="1092706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A17C2-C7CD-4D1F-9F10-7E110F17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6" y="32198"/>
            <a:ext cx="74543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A6760-6879-48C3-8D1F-4DC77827C7A5}"/>
              </a:ext>
            </a:extLst>
          </p:cNvPr>
          <p:cNvSpPr txBox="1"/>
          <p:nvPr/>
        </p:nvSpPr>
        <p:spPr>
          <a:xfrm>
            <a:off x="3496614" y="3908738"/>
            <a:ext cx="376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edit tool to move point to where you really want it.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82449B-833A-461C-B259-868A672C876A}"/>
              </a:ext>
            </a:extLst>
          </p:cNvPr>
          <p:cNvCxnSpPr/>
          <p:nvPr/>
        </p:nvCxnSpPr>
        <p:spPr>
          <a:xfrm flipH="1">
            <a:off x="2891306" y="4121239"/>
            <a:ext cx="6053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9C44EF-E053-4BD6-88FF-6A0DAF00212E}"/>
              </a:ext>
            </a:extLst>
          </p:cNvPr>
          <p:cNvSpPr txBox="1"/>
          <p:nvPr/>
        </p:nvSpPr>
        <p:spPr>
          <a:xfrm>
            <a:off x="2962141" y="5048518"/>
            <a:ext cx="430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this space to give details (“dirt road after third house on left…”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22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493FC-6640-4385-80BC-FA4717AE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67"/>
            <a:ext cx="9144000" cy="503386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495E5F5-B32F-4776-9FD0-F27C1BFB33B3}"/>
              </a:ext>
            </a:extLst>
          </p:cNvPr>
          <p:cNvSpPr/>
          <p:nvPr/>
        </p:nvSpPr>
        <p:spPr>
          <a:xfrm>
            <a:off x="7578574" y="4771623"/>
            <a:ext cx="283978" cy="50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0B400B5-DDD7-490E-A32E-B466F32FDCCE}"/>
              </a:ext>
            </a:extLst>
          </p:cNvPr>
          <p:cNvSpPr/>
          <p:nvPr/>
        </p:nvSpPr>
        <p:spPr>
          <a:xfrm>
            <a:off x="8413554" y="4771623"/>
            <a:ext cx="283978" cy="50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ED4D5-84A6-4CFD-BA27-634C4FFC9EA1}"/>
              </a:ext>
            </a:extLst>
          </p:cNvPr>
          <p:cNvSpPr txBox="1"/>
          <p:nvPr/>
        </p:nvSpPr>
        <p:spPr>
          <a:xfrm>
            <a:off x="7276564" y="4125292"/>
            <a:ext cx="104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THIS FIRST!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367B1-8B46-4CC6-813C-AED3CDF02C3D}"/>
              </a:ext>
            </a:extLst>
          </p:cNvPr>
          <p:cNvSpPr txBox="1"/>
          <p:nvPr/>
        </p:nvSpPr>
        <p:spPr>
          <a:xfrm>
            <a:off x="8280100" y="4125292"/>
            <a:ext cx="65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Then this. </a:t>
            </a:r>
          </a:p>
        </p:txBody>
      </p:sp>
    </p:spTree>
    <p:extLst>
      <p:ext uri="{BB962C8B-B14F-4D97-AF65-F5344CB8AC3E}">
        <p14:creationId xmlns:p14="http://schemas.microsoft.com/office/powerpoint/2010/main" val="2077802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6EC6C-9FA5-4000-85EB-4ECAC9042AAD}"/>
              </a:ext>
            </a:extLst>
          </p:cNvPr>
          <p:cNvSpPr txBox="1"/>
          <p:nvPr/>
        </p:nvSpPr>
        <p:spPr>
          <a:xfrm>
            <a:off x="2434107" y="2028423"/>
            <a:ext cx="56795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Next:  Publish</a:t>
            </a:r>
          </a:p>
          <a:p>
            <a:endParaRPr lang="en-US" sz="4400" b="1" dirty="0">
              <a:solidFill>
                <a:schemeClr val="accent1"/>
              </a:solidFill>
            </a:endParaRPr>
          </a:p>
          <a:p>
            <a:r>
              <a:rPr lang="en-US" sz="4400" b="1" dirty="0">
                <a:solidFill>
                  <a:schemeClr val="accent1"/>
                </a:solidFill>
              </a:rPr>
              <a:t>Next:  Announce</a:t>
            </a:r>
          </a:p>
          <a:p>
            <a:endParaRPr lang="en-US" sz="4400" b="1" dirty="0">
              <a:solidFill>
                <a:schemeClr val="accent1"/>
              </a:solidFill>
            </a:endParaRPr>
          </a:p>
          <a:p>
            <a:r>
              <a:rPr lang="en-US" sz="4400" b="1" dirty="0">
                <a:solidFill>
                  <a:schemeClr val="accent1"/>
                </a:solidFill>
              </a:rPr>
              <a:t>DONE!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0D8AD-9F1F-4B43-9DE0-1E029FB0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55" y="382791"/>
            <a:ext cx="2974330" cy="14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7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DDDE2B-5A67-4A1F-A7A6-A693C6E1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6" y="201836"/>
            <a:ext cx="8773465" cy="65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D0A69-B591-4D7A-91D9-593A1D35B63C}"/>
              </a:ext>
            </a:extLst>
          </p:cNvPr>
          <p:cNvSpPr txBox="1"/>
          <p:nvPr/>
        </p:nvSpPr>
        <p:spPr>
          <a:xfrm>
            <a:off x="1146220" y="1094704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GO PADDLE!</a:t>
            </a:r>
          </a:p>
        </p:txBody>
      </p:sp>
    </p:spTree>
    <p:extLst>
      <p:ext uri="{BB962C8B-B14F-4D97-AF65-F5344CB8AC3E}">
        <p14:creationId xmlns:p14="http://schemas.microsoft.com/office/powerpoint/2010/main" val="34390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20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n-lt"/>
              </a:rPr>
              <a:t>What We’ll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A83E-E2CC-4F89-AF85-45D22356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4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I.  </a:t>
            </a:r>
            <a:r>
              <a:rPr lang="en-US" sz="5100" b="1" dirty="0">
                <a:solidFill>
                  <a:srgbClr val="C00000"/>
                </a:solidFill>
              </a:rPr>
              <a:t>What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 to post:  what makes  a SMSKN trip </a:t>
            </a:r>
          </a:p>
          <a:p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II.  </a:t>
            </a:r>
            <a:r>
              <a:rPr lang="en-US" sz="5100" b="1" dirty="0">
                <a:solidFill>
                  <a:srgbClr val="C00000"/>
                </a:solidFill>
              </a:rPr>
              <a:t>Who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 can post trips </a:t>
            </a:r>
          </a:p>
          <a:p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rgbClr val="C00000"/>
                </a:solidFill>
              </a:rPr>
              <a:t>III.  Expectations of Event Organizer</a:t>
            </a:r>
          </a:p>
          <a:p>
            <a:pPr marL="1028700" indent="-1028700">
              <a:buAutoNum type="romanUcPeriod" startAt="3"/>
            </a:pPr>
            <a:endParaRPr lang="en-US" sz="5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IV.  Mentor Program </a:t>
            </a:r>
          </a:p>
          <a:p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V.  </a:t>
            </a:r>
            <a:r>
              <a:rPr lang="en-US" sz="5100" b="1" dirty="0">
                <a:solidFill>
                  <a:srgbClr val="C00000"/>
                </a:solidFill>
              </a:rPr>
              <a:t>How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 to work the Meetup page</a:t>
            </a:r>
            <a:endParaRPr lang="en-US" sz="5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42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21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5" y="922826"/>
            <a:ext cx="7886700" cy="74315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I.  What Makes a “SMSKN” Trip?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A83E-E2CC-4F89-AF85-45D22356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09751"/>
            <a:ext cx="7886700" cy="12672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57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Mission statement provides guidance…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23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3697"/>
            <a:ext cx="7886700" cy="3871784"/>
          </a:xfrm>
        </p:spPr>
        <p:txBody>
          <a:bodyPr>
            <a:normAutofit/>
          </a:bodyPr>
          <a:lstStyle/>
          <a:p>
            <a:pPr algn="ctr"/>
            <a:r>
              <a:rPr lang="en-US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Graphik Meetup"/>
              </a:rPr>
              <a:t>“The Southern Maine Sea Kayaking Network (SMSKN) is an organization for ocean-going sea kayakers to meet paddling friends, learn about safe paddling, and plan trips together.”  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A83E-E2CC-4F89-AF85-45D22356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27" y="4341339"/>
            <a:ext cx="7551523" cy="111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Meetup page, 2022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FEEA3-41E2-F6C5-1586-702C260AE642}"/>
              </a:ext>
            </a:extLst>
          </p:cNvPr>
          <p:cNvSpPr txBox="1"/>
          <p:nvPr/>
        </p:nvSpPr>
        <p:spPr>
          <a:xfrm>
            <a:off x="1301578" y="5270801"/>
            <a:ext cx="729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 short:  </a:t>
            </a:r>
            <a:r>
              <a:rPr lang="en-US" sz="3600" b="1" i="1" u="sng" dirty="0">
                <a:solidFill>
                  <a:srgbClr val="C00000"/>
                </a:solidFill>
              </a:rPr>
              <a:t>community</a:t>
            </a:r>
            <a:r>
              <a:rPr lang="en-US" sz="3600" b="1" dirty="0">
                <a:solidFill>
                  <a:srgbClr val="C00000"/>
                </a:solidFill>
              </a:rPr>
              <a:t> and </a:t>
            </a:r>
            <a:r>
              <a:rPr lang="en-US" sz="3600" b="1" i="1" u="sng" dirty="0">
                <a:solidFill>
                  <a:srgbClr val="C00000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93170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56EC-6E6F-4A06-AE00-CD4B7266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091"/>
            <a:ext cx="7886700" cy="3599935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Graphik Meetup"/>
              </a:rPr>
              <a:t>Southern Maine Sea Kayaking Network (SMSKN) is an organization for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Graphik Meetup"/>
              </a:rPr>
              <a:t>ocean-going</a:t>
            </a:r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Graphik Meetup"/>
              </a:rPr>
              <a:t> sea kayakers to meet paddling friends, learn about safe paddling, and plan trips together.  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A83E-E2CC-4F89-AF85-45D22356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52" y="3805881"/>
            <a:ext cx="8062269" cy="244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Where we paddle: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Open ocean or bays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Tidal rivers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NOT inland lakes or rivers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336978-A3A5-FBD3-2D84-587F5981C0BE}"/>
              </a:ext>
            </a:extLst>
          </p:cNvPr>
          <p:cNvSpPr/>
          <p:nvPr/>
        </p:nvSpPr>
        <p:spPr>
          <a:xfrm>
            <a:off x="1219200" y="1548714"/>
            <a:ext cx="2636108" cy="7414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4EA30B-C671-2D4F-F4D2-5FC001A83A7C}"/>
              </a:ext>
            </a:extLst>
          </p:cNvPr>
          <p:cNvCxnSpPr>
            <a:cxnSpLocks/>
          </p:cNvCxnSpPr>
          <p:nvPr/>
        </p:nvCxnSpPr>
        <p:spPr>
          <a:xfrm>
            <a:off x="2446638" y="2290119"/>
            <a:ext cx="0" cy="1515762"/>
          </a:xfrm>
          <a:prstGeom prst="straightConnector1">
            <a:avLst/>
          </a:prstGeom>
          <a:ln w="50800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8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2C35-4BA0-417A-B9F9-B7C1FFB2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Why?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Ocean and inland paddling communities vary widely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C6B1-17BB-44E9-AE33-D062F79A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72" y="4950941"/>
            <a:ext cx="3547934" cy="134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Ocean paddling requires unique skills and safety practices</a:t>
            </a:r>
          </a:p>
        </p:txBody>
      </p:sp>
      <p:pic>
        <p:nvPicPr>
          <p:cNvPr id="1028" name="Picture 4" descr="The Dille family of Ohioville enjoys kayaking on Little Beaver Creek.">
            <a:extLst>
              <a:ext uri="{FF2B5EF4-FFF2-40B4-BE49-F238E27FC236}">
                <a16:creationId xmlns:a16="http://schemas.microsoft.com/office/drawing/2014/main" id="{A3767E77-788F-4552-BAC8-772B4D57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14372" r="11968" b="24790"/>
          <a:stretch/>
        </p:blipFill>
        <p:spPr bwMode="auto">
          <a:xfrm>
            <a:off x="4666190" y="3820425"/>
            <a:ext cx="4337471" cy="25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in wet suits carrying a surfboard on a beach&#10;&#10;Description automatically generated with low confidence">
            <a:extLst>
              <a:ext uri="{FF2B5EF4-FFF2-40B4-BE49-F238E27FC236}">
                <a16:creationId xmlns:a16="http://schemas.microsoft.com/office/drawing/2014/main" id="{5516C898-5880-69EA-F598-2A844E7AE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2" y="1936235"/>
            <a:ext cx="4134739" cy="2594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36DFA-FD57-AD47-6CD3-F5E8571CBB83}"/>
              </a:ext>
            </a:extLst>
          </p:cNvPr>
          <p:cNvSpPr txBox="1"/>
          <p:nvPr/>
        </p:nvSpPr>
        <p:spPr>
          <a:xfrm>
            <a:off x="5033318" y="2105561"/>
            <a:ext cx="659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≠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8719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1131</Words>
  <Application>Microsoft Office PowerPoint</Application>
  <PresentationFormat>On-screen Show (4:3)</PresentationFormat>
  <Paragraphs>204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Graphik Meetup</vt:lpstr>
      <vt:lpstr>Helvetica</vt:lpstr>
      <vt:lpstr>Office Theme</vt:lpstr>
      <vt:lpstr>CALLING ALL EVENT ORGANIZERS!</vt:lpstr>
      <vt:lpstr>WHY POST???</vt:lpstr>
      <vt:lpstr>WHY POST???</vt:lpstr>
      <vt:lpstr>AND: To Keep our Club Going!</vt:lpstr>
      <vt:lpstr>What We’ll Talk About</vt:lpstr>
      <vt:lpstr>I.  What Makes a “SMSKN” Trip?  </vt:lpstr>
      <vt:lpstr>“The Southern Maine Sea Kayaking Network (SMSKN) is an organization for ocean-going sea kayakers to meet paddling friends, learn about safe paddling, and plan trips together.”  </vt:lpstr>
      <vt:lpstr>Southern Maine Sea Kayaking Network (SMSKN) is an organization for ocean-going sea kayakers to meet paddling friends, learn about safe paddling, and plan trips together.  </vt:lpstr>
      <vt:lpstr>Why?   Ocean and inland paddling communities vary widely</vt:lpstr>
      <vt:lpstr>Southern Maine Sea Kayaking Network (SMSKN) is an organization for ocean-going sea kayakers to meet paddling friends, learn about safe paddling, and plan trips together.  </vt:lpstr>
      <vt:lpstr>Why?  To maintain consistency in approach, skills and expectations</vt:lpstr>
      <vt:lpstr>II.  Who Can Post Trips?  </vt:lpstr>
      <vt:lpstr> Meetup “Event Organizer” Designated by President</vt:lpstr>
      <vt:lpstr>What is an Event Organizer?</vt:lpstr>
      <vt:lpstr>What an Event Organizer is NOT: </vt:lpstr>
      <vt:lpstr>Qualifications?</vt:lpstr>
      <vt:lpstr>III.  Expectations of Event Organizers</vt:lpstr>
      <vt:lpstr>Event Organizer Duties</vt:lpstr>
      <vt:lpstr>1.  What’s a “Fun”Trip?</vt:lpstr>
      <vt:lpstr>Whatever YOU Enjoy!</vt:lpstr>
      <vt:lpstr>Interests are Diverse </vt:lpstr>
      <vt:lpstr>What NOT to Post: </vt:lpstr>
      <vt:lpstr>2.  Post an Accurate Trip Description</vt:lpstr>
      <vt:lpstr>Minimum Info for a Trip Description</vt:lpstr>
      <vt:lpstr>3.  Communicate with Attendees</vt:lpstr>
      <vt:lpstr>4.  Make Go/No Go Decisions</vt:lpstr>
      <vt:lpstr>Important:  It’s okay to turn people away!</vt:lpstr>
      <vt:lpstr>5.  Hold a Pre-launch Meeting</vt:lpstr>
      <vt:lpstr>5.  Hold a Pre-launch Meeting</vt:lpstr>
      <vt:lpstr>6.  Monitor Group Enroute</vt:lpstr>
      <vt:lpstr>What does Monitoring Mean?  </vt:lpstr>
      <vt:lpstr>THAT’S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Robinson</dc:creator>
  <cp:lastModifiedBy>Janet Robinson</cp:lastModifiedBy>
  <cp:revision>14</cp:revision>
  <dcterms:created xsi:type="dcterms:W3CDTF">2021-05-14T15:27:16Z</dcterms:created>
  <dcterms:modified xsi:type="dcterms:W3CDTF">2022-05-18T21:27:07Z</dcterms:modified>
</cp:coreProperties>
</file>