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57" r:id="rId3"/>
    <p:sldId id="258" r:id="rId4"/>
    <p:sldId id="259" r:id="rId5"/>
    <p:sldId id="262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B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A8BE09-F90A-4630-91FA-C4A08476B7E7}" v="32" dt="2022-04-18T22:54:33.4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6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idre St. Louis" userId="6bbd0b140305e95b" providerId="LiveId" clId="{23A8BE09-F90A-4630-91FA-C4A08476B7E7}"/>
    <pc:docChg chg="delSld modSld">
      <pc:chgData name="Deidre St. Louis" userId="6bbd0b140305e95b" providerId="LiveId" clId="{23A8BE09-F90A-4630-91FA-C4A08476B7E7}" dt="2022-04-18T22:56:19.094" v="53" actId="20577"/>
      <pc:docMkLst>
        <pc:docMk/>
      </pc:docMkLst>
      <pc:sldChg chg="delSp">
        <pc:chgData name="Deidre St. Louis" userId="6bbd0b140305e95b" providerId="LiveId" clId="{23A8BE09-F90A-4630-91FA-C4A08476B7E7}" dt="2022-04-18T22:51:11.291" v="15"/>
        <pc:sldMkLst>
          <pc:docMk/>
          <pc:sldMk cId="2503541530" sldId="259"/>
        </pc:sldMkLst>
        <pc:picChg chg="del">
          <ac:chgData name="Deidre St. Louis" userId="6bbd0b140305e95b" providerId="LiveId" clId="{23A8BE09-F90A-4630-91FA-C4A08476B7E7}" dt="2022-04-18T22:51:11.291" v="15"/>
          <ac:picMkLst>
            <pc:docMk/>
            <pc:sldMk cId="2503541530" sldId="259"/>
            <ac:picMk id="4" creationId="{49BAFD18-F306-4EE3-88D7-6D3A950D864E}"/>
          </ac:picMkLst>
        </pc:picChg>
      </pc:sldChg>
      <pc:sldChg chg="modSp del mod">
        <pc:chgData name="Deidre St. Louis" userId="6bbd0b140305e95b" providerId="LiveId" clId="{23A8BE09-F90A-4630-91FA-C4A08476B7E7}" dt="2022-04-18T22:56:19.094" v="53" actId="20577"/>
        <pc:sldMkLst>
          <pc:docMk/>
          <pc:sldMk cId="2171019312" sldId="262"/>
        </pc:sldMkLst>
        <pc:spChg chg="mod">
          <ac:chgData name="Deidre St. Louis" userId="6bbd0b140305e95b" providerId="LiveId" clId="{23A8BE09-F90A-4630-91FA-C4A08476B7E7}" dt="2022-04-18T22:56:19.094" v="53" actId="20577"/>
          <ac:spMkLst>
            <pc:docMk/>
            <pc:sldMk cId="2171019312" sldId="262"/>
            <ac:spMk id="4" creationId="{F8489C3E-BE77-4802-95E4-2E79E7D12AA3}"/>
          </ac:spMkLst>
        </pc:spChg>
      </pc:sldChg>
      <pc:sldChg chg="modSp mod">
        <pc:chgData name="Deidre St. Louis" userId="6bbd0b140305e95b" providerId="LiveId" clId="{23A8BE09-F90A-4630-91FA-C4A08476B7E7}" dt="2022-04-18T22:39:34.154" v="9" actId="20577"/>
        <pc:sldMkLst>
          <pc:docMk/>
          <pc:sldMk cId="2454227194" sldId="263"/>
        </pc:sldMkLst>
        <pc:spChg chg="mod">
          <ac:chgData name="Deidre St. Louis" userId="6bbd0b140305e95b" providerId="LiveId" clId="{23A8BE09-F90A-4630-91FA-C4A08476B7E7}" dt="2022-04-18T22:39:34.154" v="9" actId="20577"/>
          <ac:spMkLst>
            <pc:docMk/>
            <pc:sldMk cId="2454227194" sldId="263"/>
            <ac:spMk id="2" creationId="{4765C743-0E6B-444D-B478-9BB40C3A716F}"/>
          </ac:spMkLst>
        </pc:spChg>
      </pc:sldChg>
      <pc:sldChg chg="del">
        <pc:chgData name="Deidre St. Louis" userId="6bbd0b140305e95b" providerId="LiveId" clId="{23A8BE09-F90A-4630-91FA-C4A08476B7E7}" dt="2022-04-18T22:39:41.632" v="11" actId="47"/>
        <pc:sldMkLst>
          <pc:docMk/>
          <pc:sldMk cId="2109697034" sldId="266"/>
        </pc:sldMkLst>
      </pc:sldChg>
      <pc:sldChg chg="modSp del modAnim">
        <pc:chgData name="Deidre St. Louis" userId="6bbd0b140305e95b" providerId="LiveId" clId="{23A8BE09-F90A-4630-91FA-C4A08476B7E7}" dt="2022-04-18T22:54:33.486" v="42"/>
        <pc:sldMkLst>
          <pc:docMk/>
          <pc:sldMk cId="575497171" sldId="268"/>
        </pc:sldMkLst>
        <pc:spChg chg="mod">
          <ac:chgData name="Deidre St. Louis" userId="6bbd0b140305e95b" providerId="LiveId" clId="{23A8BE09-F90A-4630-91FA-C4A08476B7E7}" dt="2022-04-18T22:53:29.739" v="40" actId="20577"/>
          <ac:spMkLst>
            <pc:docMk/>
            <pc:sldMk cId="575497171" sldId="268"/>
            <ac:spMk id="5" creationId="{26A7B109-8E44-4E17-BE48-D6EDA10DA3DA}"/>
          </ac:spMkLst>
        </pc:spChg>
      </pc:sldChg>
      <pc:sldChg chg="del">
        <pc:chgData name="Deidre St. Louis" userId="6bbd0b140305e95b" providerId="LiveId" clId="{23A8BE09-F90A-4630-91FA-C4A08476B7E7}" dt="2022-04-18T22:40:04.942" v="13" actId="47"/>
        <pc:sldMkLst>
          <pc:docMk/>
          <pc:sldMk cId="1030874531" sldId="272"/>
        </pc:sldMkLst>
      </pc:sldChg>
      <pc:sldChg chg="del">
        <pc:chgData name="Deidre St. Louis" userId="6bbd0b140305e95b" providerId="LiveId" clId="{23A8BE09-F90A-4630-91FA-C4A08476B7E7}" dt="2022-04-18T22:39:39.570" v="10" actId="47"/>
        <pc:sldMkLst>
          <pc:docMk/>
          <pc:sldMk cId="3898447301" sldId="273"/>
        </pc:sldMkLst>
      </pc:sldChg>
      <pc:sldChg chg="del">
        <pc:chgData name="Deidre St. Louis" userId="6bbd0b140305e95b" providerId="LiveId" clId="{23A8BE09-F90A-4630-91FA-C4A08476B7E7}" dt="2022-04-18T22:39:23.375" v="0" actId="47"/>
        <pc:sldMkLst>
          <pc:docMk/>
          <pc:sldMk cId="4144528097" sldId="275"/>
        </pc:sldMkLst>
      </pc:sldChg>
    </pc:docChg>
  </pc:docChgLst>
  <pc:docChgLst>
    <pc:chgData name="Deidre St. Louis" userId="6bbd0b140305e95b" providerId="LiveId" clId="{82B9BCDC-9E65-461D-8EDB-0B14EF83A8BF}"/>
    <pc:docChg chg="delSld">
      <pc:chgData name="Deidre St. Louis" userId="6bbd0b140305e95b" providerId="LiveId" clId="{82B9BCDC-9E65-461D-8EDB-0B14EF83A8BF}" dt="2022-04-18T22:38:27.504" v="1" actId="47"/>
      <pc:docMkLst>
        <pc:docMk/>
      </pc:docMkLst>
      <pc:sldChg chg="del">
        <pc:chgData name="Deidre St. Louis" userId="6bbd0b140305e95b" providerId="LiveId" clId="{82B9BCDC-9E65-461D-8EDB-0B14EF83A8BF}" dt="2022-04-18T22:38:26.535" v="0" actId="47"/>
        <pc:sldMkLst>
          <pc:docMk/>
          <pc:sldMk cId="2931227259" sldId="267"/>
        </pc:sldMkLst>
      </pc:sldChg>
      <pc:sldChg chg="del">
        <pc:chgData name="Deidre St. Louis" userId="6bbd0b140305e95b" providerId="LiveId" clId="{82B9BCDC-9E65-461D-8EDB-0B14EF83A8BF}" dt="2022-04-18T22:38:27.504" v="1" actId="47"/>
        <pc:sldMkLst>
          <pc:docMk/>
          <pc:sldMk cId="1008883765" sldId="274"/>
        </pc:sldMkLst>
      </pc:sldChg>
    </pc:docChg>
  </pc:docChgLst>
  <pc:docChgLst>
    <pc:chgData name="Deidre St. Louis" userId="6bbd0b140305e95b" providerId="LiveId" clId="{12CA522E-BFEA-4561-8664-AA7A77F29F7C}"/>
    <pc:docChg chg="undo custSel addSld delSld modSld sldOrd modMainMaster">
      <pc:chgData name="Deidre St. Louis" userId="6bbd0b140305e95b" providerId="LiveId" clId="{12CA522E-BFEA-4561-8664-AA7A77F29F7C}" dt="2021-12-30T16:16:21.569" v="4412" actId="20577"/>
      <pc:docMkLst>
        <pc:docMk/>
      </pc:docMkLst>
      <pc:sldChg chg="modSp new del mod setBg">
        <pc:chgData name="Deidre St. Louis" userId="6bbd0b140305e95b" providerId="LiveId" clId="{12CA522E-BFEA-4561-8664-AA7A77F29F7C}" dt="2021-12-17T15:13:28.667" v="2054" actId="2696"/>
        <pc:sldMkLst>
          <pc:docMk/>
          <pc:sldMk cId="3369801116" sldId="256"/>
        </pc:sldMkLst>
        <pc:spChg chg="mod">
          <ac:chgData name="Deidre St. Louis" userId="6bbd0b140305e95b" providerId="LiveId" clId="{12CA522E-BFEA-4561-8664-AA7A77F29F7C}" dt="2021-12-17T04:47:56.714" v="1120" actId="5793"/>
          <ac:spMkLst>
            <pc:docMk/>
            <pc:sldMk cId="3369801116" sldId="256"/>
            <ac:spMk id="2" creationId="{20461F2F-BF4C-45B5-A39B-C3DA536166D1}"/>
          </ac:spMkLst>
        </pc:spChg>
        <pc:spChg chg="mod">
          <ac:chgData name="Deidre St. Louis" userId="6bbd0b140305e95b" providerId="LiveId" clId="{12CA522E-BFEA-4561-8664-AA7A77F29F7C}" dt="2021-12-17T14:38:50.679" v="1311" actId="20577"/>
          <ac:spMkLst>
            <pc:docMk/>
            <pc:sldMk cId="3369801116" sldId="256"/>
            <ac:spMk id="3" creationId="{C7A381C6-DFE4-4788-A900-17C3B13C9805}"/>
          </ac:spMkLst>
        </pc:spChg>
      </pc:sldChg>
      <pc:sldChg chg="addSp delSp modSp new mod setBg">
        <pc:chgData name="Deidre St. Louis" userId="6bbd0b140305e95b" providerId="LiveId" clId="{12CA522E-BFEA-4561-8664-AA7A77F29F7C}" dt="2021-12-17T15:54:42.391" v="2104" actId="20577"/>
        <pc:sldMkLst>
          <pc:docMk/>
          <pc:sldMk cId="1330614760" sldId="257"/>
        </pc:sldMkLst>
        <pc:spChg chg="mod">
          <ac:chgData name="Deidre St. Louis" userId="6bbd0b140305e95b" providerId="LiveId" clId="{12CA522E-BFEA-4561-8664-AA7A77F29F7C}" dt="2021-12-17T15:54:42.391" v="2104" actId="20577"/>
          <ac:spMkLst>
            <pc:docMk/>
            <pc:sldMk cId="1330614760" sldId="257"/>
            <ac:spMk id="2" creationId="{A0C05CAD-149B-468B-82E7-F2315627CD95}"/>
          </ac:spMkLst>
        </pc:spChg>
        <pc:spChg chg="add del mod">
          <ac:chgData name="Deidre St. Louis" userId="6bbd0b140305e95b" providerId="LiveId" clId="{12CA522E-BFEA-4561-8664-AA7A77F29F7C}" dt="2021-12-17T03:08:41.769" v="95" actId="478"/>
          <ac:spMkLst>
            <pc:docMk/>
            <pc:sldMk cId="1330614760" sldId="257"/>
            <ac:spMk id="5" creationId="{C76A08CB-6398-4A07-BC7C-AF4BA202C7DF}"/>
          </ac:spMkLst>
        </pc:spChg>
        <pc:spChg chg="add mod">
          <ac:chgData name="Deidre St. Louis" userId="6bbd0b140305e95b" providerId="LiveId" clId="{12CA522E-BFEA-4561-8664-AA7A77F29F7C}" dt="2021-12-17T03:02:35.690" v="32" actId="1076"/>
          <ac:spMkLst>
            <pc:docMk/>
            <pc:sldMk cId="1330614760" sldId="257"/>
            <ac:spMk id="8" creationId="{50965995-7C8C-4F72-AA0D-C65953EEF490}"/>
          </ac:spMkLst>
        </pc:spChg>
        <pc:spChg chg="add mod">
          <ac:chgData name="Deidre St. Louis" userId="6bbd0b140305e95b" providerId="LiveId" clId="{12CA522E-BFEA-4561-8664-AA7A77F29F7C}" dt="2021-12-17T03:03:50.242" v="48" actId="1076"/>
          <ac:spMkLst>
            <pc:docMk/>
            <pc:sldMk cId="1330614760" sldId="257"/>
            <ac:spMk id="9" creationId="{FC594653-BFB3-482E-81F0-7C5BE59142C1}"/>
          </ac:spMkLst>
        </pc:spChg>
        <pc:spChg chg="add mod">
          <ac:chgData name="Deidre St. Louis" userId="6bbd0b140305e95b" providerId="LiveId" clId="{12CA522E-BFEA-4561-8664-AA7A77F29F7C}" dt="2021-12-17T03:06:44.375" v="63" actId="1076"/>
          <ac:spMkLst>
            <pc:docMk/>
            <pc:sldMk cId="1330614760" sldId="257"/>
            <ac:spMk id="10" creationId="{7CECCEBC-3B19-4A09-8449-E51E1E5BB952}"/>
          </ac:spMkLst>
        </pc:spChg>
        <pc:spChg chg="add mod">
          <ac:chgData name="Deidre St. Louis" userId="6bbd0b140305e95b" providerId="LiveId" clId="{12CA522E-BFEA-4561-8664-AA7A77F29F7C}" dt="2021-12-17T03:07:34.126" v="90" actId="1076"/>
          <ac:spMkLst>
            <pc:docMk/>
            <pc:sldMk cId="1330614760" sldId="257"/>
            <ac:spMk id="11" creationId="{5F5F153D-2EF4-4928-985D-EFF30D657A6E}"/>
          </ac:spMkLst>
        </pc:spChg>
        <pc:spChg chg="add mod">
          <ac:chgData name="Deidre St. Louis" userId="6bbd0b140305e95b" providerId="LiveId" clId="{12CA522E-BFEA-4561-8664-AA7A77F29F7C}" dt="2021-12-17T03:09:56.694" v="110" actId="20577"/>
          <ac:spMkLst>
            <pc:docMk/>
            <pc:sldMk cId="1330614760" sldId="257"/>
            <ac:spMk id="12" creationId="{DF22E9F7-726F-4DB7-81E3-1E0BC78213C7}"/>
          </ac:spMkLst>
        </pc:spChg>
        <pc:picChg chg="add mod">
          <ac:chgData name="Deidre St. Louis" userId="6bbd0b140305e95b" providerId="LiveId" clId="{12CA522E-BFEA-4561-8664-AA7A77F29F7C}" dt="2021-12-17T03:06:05.886" v="62" actId="1076"/>
          <ac:picMkLst>
            <pc:docMk/>
            <pc:sldMk cId="1330614760" sldId="257"/>
            <ac:picMk id="4" creationId="{376616CB-BBCA-437C-B618-662C37307D33}"/>
          </ac:picMkLst>
        </pc:picChg>
        <pc:cxnChg chg="add del">
          <ac:chgData name="Deidre St. Louis" userId="6bbd0b140305e95b" providerId="LiveId" clId="{12CA522E-BFEA-4561-8664-AA7A77F29F7C}" dt="2021-12-17T02:59:47.437" v="18" actId="11529"/>
          <ac:cxnSpMkLst>
            <pc:docMk/>
            <pc:sldMk cId="1330614760" sldId="257"/>
            <ac:cxnSpMk id="7" creationId="{A08CBBF7-4866-4F64-8B7A-6B6F5DDAFE89}"/>
          </ac:cxnSpMkLst>
        </pc:cxnChg>
      </pc:sldChg>
      <pc:sldChg chg="addSp delSp modSp new mod setBg">
        <pc:chgData name="Deidre St. Louis" userId="6bbd0b140305e95b" providerId="LiveId" clId="{12CA522E-BFEA-4561-8664-AA7A77F29F7C}" dt="2021-12-17T16:10:07.883" v="2139" actId="692"/>
        <pc:sldMkLst>
          <pc:docMk/>
          <pc:sldMk cId="4176809198" sldId="258"/>
        </pc:sldMkLst>
        <pc:spChg chg="add mod ord">
          <ac:chgData name="Deidre St. Louis" userId="6bbd0b140305e95b" providerId="LiveId" clId="{12CA522E-BFEA-4561-8664-AA7A77F29F7C}" dt="2021-12-17T15:53:16.400" v="2093" actId="20577"/>
          <ac:spMkLst>
            <pc:docMk/>
            <pc:sldMk cId="4176809198" sldId="258"/>
            <ac:spMk id="2" creationId="{498897C6-D552-4A0A-8C86-4780BA9E7831}"/>
          </ac:spMkLst>
        </pc:spChg>
        <pc:spChg chg="add del mod">
          <ac:chgData name="Deidre St. Louis" userId="6bbd0b140305e95b" providerId="LiveId" clId="{12CA522E-BFEA-4561-8664-AA7A77F29F7C}" dt="2021-12-17T03:25:07.769" v="188" actId="478"/>
          <ac:spMkLst>
            <pc:docMk/>
            <pc:sldMk cId="4176809198" sldId="258"/>
            <ac:spMk id="5" creationId="{7C7493E0-F195-4EAD-98C6-C999A3B928C0}"/>
          </ac:spMkLst>
        </pc:spChg>
        <pc:spChg chg="add mod">
          <ac:chgData name="Deidre St. Louis" userId="6bbd0b140305e95b" providerId="LiveId" clId="{12CA522E-BFEA-4561-8664-AA7A77F29F7C}" dt="2021-12-17T03:48:59.275" v="314" actId="2085"/>
          <ac:spMkLst>
            <pc:docMk/>
            <pc:sldMk cId="4176809198" sldId="258"/>
            <ac:spMk id="6" creationId="{41A6AE05-B163-4EA5-9F1E-37089E47ACAB}"/>
          </ac:spMkLst>
        </pc:spChg>
        <pc:spChg chg="add del mod">
          <ac:chgData name="Deidre St. Louis" userId="6bbd0b140305e95b" providerId="LiveId" clId="{12CA522E-BFEA-4561-8664-AA7A77F29F7C}" dt="2021-12-17T03:52:00.728" v="324" actId="478"/>
          <ac:spMkLst>
            <pc:docMk/>
            <pc:sldMk cId="4176809198" sldId="258"/>
            <ac:spMk id="7" creationId="{6B4A4DE6-B0A3-4783-A31D-EE243F7EB3B6}"/>
          </ac:spMkLst>
        </pc:spChg>
        <pc:spChg chg="add del mod">
          <ac:chgData name="Deidre St. Louis" userId="6bbd0b140305e95b" providerId="LiveId" clId="{12CA522E-BFEA-4561-8664-AA7A77F29F7C}" dt="2021-12-17T03:25:48.165" v="192" actId="478"/>
          <ac:spMkLst>
            <pc:docMk/>
            <pc:sldMk cId="4176809198" sldId="258"/>
            <ac:spMk id="8" creationId="{882FC9A5-0A6F-4975-9E5B-B15E87488376}"/>
          </ac:spMkLst>
        </pc:spChg>
        <pc:spChg chg="add del">
          <ac:chgData name="Deidre St. Louis" userId="6bbd0b140305e95b" providerId="LiveId" clId="{12CA522E-BFEA-4561-8664-AA7A77F29F7C}" dt="2021-12-17T03:12:01.810" v="118" actId="26606"/>
          <ac:spMkLst>
            <pc:docMk/>
            <pc:sldMk cId="4176809198" sldId="258"/>
            <ac:spMk id="9" creationId="{37C89E4B-3C9F-44B9-8B86-D9E3D112D8EC}"/>
          </ac:spMkLst>
        </pc:spChg>
        <pc:spChg chg="add mod">
          <ac:chgData name="Deidre St. Louis" userId="6bbd0b140305e95b" providerId="LiveId" clId="{12CA522E-BFEA-4561-8664-AA7A77F29F7C}" dt="2021-12-17T16:07:12.834" v="2136" actId="207"/>
          <ac:spMkLst>
            <pc:docMk/>
            <pc:sldMk cId="4176809198" sldId="258"/>
            <ac:spMk id="13" creationId="{36D78379-3C46-4394-9D79-F916770A6EBC}"/>
          </ac:spMkLst>
        </pc:spChg>
        <pc:spChg chg="add del">
          <ac:chgData name="Deidre St. Louis" userId="6bbd0b140305e95b" providerId="LiveId" clId="{12CA522E-BFEA-4561-8664-AA7A77F29F7C}" dt="2021-12-17T03:32:43.480" v="222" actId="11529"/>
          <ac:spMkLst>
            <pc:docMk/>
            <pc:sldMk cId="4176809198" sldId="258"/>
            <ac:spMk id="27" creationId="{555F9F2A-7BDE-47A4-A2F6-0C93A2495A4B}"/>
          </ac:spMkLst>
        </pc:spChg>
        <pc:spChg chg="add mod">
          <ac:chgData name="Deidre St. Louis" userId="6bbd0b140305e95b" providerId="LiveId" clId="{12CA522E-BFEA-4561-8664-AA7A77F29F7C}" dt="2021-12-17T16:10:07.883" v="2139" actId="692"/>
          <ac:spMkLst>
            <pc:docMk/>
            <pc:sldMk cId="4176809198" sldId="258"/>
            <ac:spMk id="28" creationId="{5F0E3848-DCFB-482D-AFE5-044C3B98E3AA}"/>
          </ac:spMkLst>
        </pc:spChg>
        <pc:spChg chg="add del mod">
          <ac:chgData name="Deidre St. Louis" userId="6bbd0b140305e95b" providerId="LiveId" clId="{12CA522E-BFEA-4561-8664-AA7A77F29F7C}" dt="2021-12-17T03:36:29.651" v="247" actId="478"/>
          <ac:spMkLst>
            <pc:docMk/>
            <pc:sldMk cId="4176809198" sldId="258"/>
            <ac:spMk id="29" creationId="{D6DBB956-7F48-4E74-B14F-084433484C21}"/>
          </ac:spMkLst>
        </pc:spChg>
        <pc:spChg chg="add mod">
          <ac:chgData name="Deidre St. Louis" userId="6bbd0b140305e95b" providerId="LiveId" clId="{12CA522E-BFEA-4561-8664-AA7A77F29F7C}" dt="2021-12-17T16:07:21.706" v="2137" actId="207"/>
          <ac:spMkLst>
            <pc:docMk/>
            <pc:sldMk cId="4176809198" sldId="258"/>
            <ac:spMk id="30" creationId="{82EBB22B-9BA5-4098-8521-1FDB2B2F7759}"/>
          </ac:spMkLst>
        </pc:spChg>
        <pc:spChg chg="add mod">
          <ac:chgData name="Deidre St. Louis" userId="6bbd0b140305e95b" providerId="LiveId" clId="{12CA522E-BFEA-4561-8664-AA7A77F29F7C}" dt="2021-12-17T16:07:06.113" v="2135" actId="207"/>
          <ac:spMkLst>
            <pc:docMk/>
            <pc:sldMk cId="4176809198" sldId="258"/>
            <ac:spMk id="31" creationId="{B97A62C3-E3E7-4BCC-B2B7-C137BB1F74B0}"/>
          </ac:spMkLst>
        </pc:spChg>
        <pc:spChg chg="add del">
          <ac:chgData name="Deidre St. Louis" userId="6bbd0b140305e95b" providerId="LiveId" clId="{12CA522E-BFEA-4561-8664-AA7A77F29F7C}" dt="2021-12-17T03:45:17.034" v="305" actId="11529"/>
          <ac:spMkLst>
            <pc:docMk/>
            <pc:sldMk cId="4176809198" sldId="258"/>
            <ac:spMk id="40" creationId="{489214BB-FA71-41EB-8F53-9A61BC80348B}"/>
          </ac:spMkLst>
        </pc:spChg>
        <pc:grpChg chg="mod">
          <ac:chgData name="Deidre St. Louis" userId="6bbd0b140305e95b" providerId="LiveId" clId="{12CA522E-BFEA-4561-8664-AA7A77F29F7C}" dt="2021-12-17T03:29:02.792" v="205"/>
          <ac:grpSpMkLst>
            <pc:docMk/>
            <pc:sldMk cId="4176809198" sldId="258"/>
            <ac:grpSpMk id="20" creationId="{82BB3ED4-4BF8-4443-9FA3-5799C45BED9C}"/>
          </ac:grpSpMkLst>
        </pc:grpChg>
        <pc:grpChg chg="add del mod">
          <ac:chgData name="Deidre St. Louis" userId="6bbd0b140305e95b" providerId="LiveId" clId="{12CA522E-BFEA-4561-8664-AA7A77F29F7C}" dt="2021-12-17T03:30:10.046" v="218"/>
          <ac:grpSpMkLst>
            <pc:docMk/>
            <pc:sldMk cId="4176809198" sldId="258"/>
            <ac:grpSpMk id="24" creationId="{0B76BFE2-D86F-4614-981F-5BFE28D62432}"/>
          </ac:grpSpMkLst>
        </pc:grpChg>
        <pc:grpChg chg="mod">
          <ac:chgData name="Deidre St. Louis" userId="6bbd0b140305e95b" providerId="LiveId" clId="{12CA522E-BFEA-4561-8664-AA7A77F29F7C}" dt="2021-12-17T03:30:09.171" v="216"/>
          <ac:grpSpMkLst>
            <pc:docMk/>
            <pc:sldMk cId="4176809198" sldId="258"/>
            <ac:grpSpMk id="26" creationId="{8BB8E8A4-AF79-49AE-B2B1-80051DA58961}"/>
          </ac:grpSpMkLst>
        </pc:grpChg>
        <pc:picChg chg="add mod">
          <ac:chgData name="Deidre St. Louis" userId="6bbd0b140305e95b" providerId="LiveId" clId="{12CA522E-BFEA-4561-8664-AA7A77F29F7C}" dt="2021-12-17T03:12:12.041" v="120" actId="14100"/>
          <ac:picMkLst>
            <pc:docMk/>
            <pc:sldMk cId="4176809198" sldId="258"/>
            <ac:picMk id="4" creationId="{DDDDE1B5-8751-437C-806B-F3880A5ADA78}"/>
          </ac:picMkLst>
        </pc:picChg>
        <pc:inkChg chg="add del">
          <ac:chgData name="Deidre St. Louis" userId="6bbd0b140305e95b" providerId="LiveId" clId="{12CA522E-BFEA-4561-8664-AA7A77F29F7C}" dt="2021-12-17T03:26:43.035" v="194" actId="34122"/>
          <ac:inkMkLst>
            <pc:docMk/>
            <pc:sldMk cId="4176809198" sldId="258"/>
            <ac:inkMk id="10" creationId="{41238877-DA84-49D3-BD54-FB3689EAAD14}"/>
          </ac:inkMkLst>
        </pc:inkChg>
        <pc:inkChg chg="add">
          <ac:chgData name="Deidre St. Louis" userId="6bbd0b140305e95b" providerId="LiveId" clId="{12CA522E-BFEA-4561-8664-AA7A77F29F7C}" dt="2021-12-17T03:26:44.175" v="195" actId="9405"/>
          <ac:inkMkLst>
            <pc:docMk/>
            <pc:sldMk cId="4176809198" sldId="258"/>
            <ac:inkMk id="12" creationId="{A4DFF335-A0D1-4F77-A332-DAF54F4F0ABA}"/>
          </ac:inkMkLst>
        </pc:inkChg>
        <pc:inkChg chg="add">
          <ac:chgData name="Deidre St. Louis" userId="6bbd0b140305e95b" providerId="LiveId" clId="{12CA522E-BFEA-4561-8664-AA7A77F29F7C}" dt="2021-12-17T03:26:46.291" v="196" actId="9405"/>
          <ac:inkMkLst>
            <pc:docMk/>
            <pc:sldMk cId="4176809198" sldId="258"/>
            <ac:inkMk id="14" creationId="{B6463B1B-D81A-49DF-8A83-BDAC0E770460}"/>
          </ac:inkMkLst>
        </pc:inkChg>
        <pc:inkChg chg="add del">
          <ac:chgData name="Deidre St. Louis" userId="6bbd0b140305e95b" providerId="LiveId" clId="{12CA522E-BFEA-4561-8664-AA7A77F29F7C}" dt="2021-12-17T03:28:26.668" v="198" actId="9405"/>
          <ac:inkMkLst>
            <pc:docMk/>
            <pc:sldMk cId="4176809198" sldId="258"/>
            <ac:inkMk id="15" creationId="{1EF0B5AA-D8FD-4C02-905C-F007D3F2D753}"/>
          </ac:inkMkLst>
        </pc:inkChg>
        <pc:inkChg chg="add del">
          <ac:chgData name="Deidre St. Louis" userId="6bbd0b140305e95b" providerId="LiveId" clId="{12CA522E-BFEA-4561-8664-AA7A77F29F7C}" dt="2021-12-17T03:29:05.057" v="208" actId="9405"/>
          <ac:inkMkLst>
            <pc:docMk/>
            <pc:sldMk cId="4176809198" sldId="258"/>
            <ac:inkMk id="16" creationId="{630E456B-8D66-458C-AB46-0A1821774067}"/>
          </ac:inkMkLst>
        </pc:inkChg>
        <pc:inkChg chg="add del mod">
          <ac:chgData name="Deidre St. Louis" userId="6bbd0b140305e95b" providerId="LiveId" clId="{12CA522E-BFEA-4561-8664-AA7A77F29F7C}" dt="2021-12-17T03:29:04.354" v="207" actId="9405"/>
          <ac:inkMkLst>
            <pc:docMk/>
            <pc:sldMk cId="4176809198" sldId="258"/>
            <ac:inkMk id="17" creationId="{254FB790-9A2D-4D2A-AD15-282D73E08EDA}"/>
          </ac:inkMkLst>
        </pc:inkChg>
        <pc:inkChg chg="add del mod">
          <ac:chgData name="Deidre St. Louis" userId="6bbd0b140305e95b" providerId="LiveId" clId="{12CA522E-BFEA-4561-8664-AA7A77F29F7C}" dt="2021-12-17T03:29:03.651" v="206" actId="9405"/>
          <ac:inkMkLst>
            <pc:docMk/>
            <pc:sldMk cId="4176809198" sldId="258"/>
            <ac:inkMk id="18" creationId="{F60A57EC-F261-45D7-AFE5-E79CAA449B87}"/>
          </ac:inkMkLst>
        </pc:inkChg>
        <pc:inkChg chg="add del mod">
          <ac:chgData name="Deidre St. Louis" userId="6bbd0b140305e95b" providerId="LiveId" clId="{12CA522E-BFEA-4561-8664-AA7A77F29F7C}" dt="2021-12-17T03:29:02.792" v="205"/>
          <ac:inkMkLst>
            <pc:docMk/>
            <pc:sldMk cId="4176809198" sldId="258"/>
            <ac:inkMk id="19" creationId="{ADCC4C71-83C4-4540-B375-AF91993FCB01}"/>
          </ac:inkMkLst>
        </pc:inkChg>
        <pc:inkChg chg="add del">
          <ac:chgData name="Deidre St. Louis" userId="6bbd0b140305e95b" providerId="LiveId" clId="{12CA522E-BFEA-4561-8664-AA7A77F29F7C}" dt="2021-12-17T03:30:12.161" v="220" actId="9405"/>
          <ac:inkMkLst>
            <pc:docMk/>
            <pc:sldMk cId="4176809198" sldId="258"/>
            <ac:inkMk id="21" creationId="{AFEB1E9C-697C-4D54-A670-D2B28912B81B}"/>
          </ac:inkMkLst>
        </pc:inkChg>
        <pc:inkChg chg="add del mod">
          <ac:chgData name="Deidre St. Louis" userId="6bbd0b140305e95b" providerId="LiveId" clId="{12CA522E-BFEA-4561-8664-AA7A77F29F7C}" dt="2021-12-17T03:30:11.224" v="219" actId="9405"/>
          <ac:inkMkLst>
            <pc:docMk/>
            <pc:sldMk cId="4176809198" sldId="258"/>
            <ac:inkMk id="22" creationId="{ED65A896-41CD-44EA-AC3A-B2860051957D}"/>
          </ac:inkMkLst>
        </pc:inkChg>
        <pc:inkChg chg="add del mod">
          <ac:chgData name="Deidre St. Louis" userId="6bbd0b140305e95b" providerId="LiveId" clId="{12CA522E-BFEA-4561-8664-AA7A77F29F7C}" dt="2021-12-17T03:30:10.046" v="218"/>
          <ac:inkMkLst>
            <pc:docMk/>
            <pc:sldMk cId="4176809198" sldId="258"/>
            <ac:inkMk id="23" creationId="{64759B4B-743E-403D-A9B9-7B7E459B262B}"/>
          </ac:inkMkLst>
        </pc:inkChg>
        <pc:inkChg chg="add del mod">
          <ac:chgData name="Deidre St. Louis" userId="6bbd0b140305e95b" providerId="LiveId" clId="{12CA522E-BFEA-4561-8664-AA7A77F29F7C}" dt="2021-12-17T03:30:09.171" v="216"/>
          <ac:inkMkLst>
            <pc:docMk/>
            <pc:sldMk cId="4176809198" sldId="258"/>
            <ac:inkMk id="25" creationId="{AB91785A-65CE-448A-8D28-43C242B31784}"/>
          </ac:inkMkLst>
        </pc:inkChg>
        <pc:inkChg chg="add del">
          <ac:chgData name="Deidre St. Louis" userId="6bbd0b140305e95b" providerId="LiveId" clId="{12CA522E-BFEA-4561-8664-AA7A77F29F7C}" dt="2021-12-17T03:40:31.164" v="291" actId="9405"/>
          <ac:inkMkLst>
            <pc:docMk/>
            <pc:sldMk cId="4176809198" sldId="258"/>
            <ac:inkMk id="32" creationId="{6F114497-4AE6-4401-A104-B774838FA8B1}"/>
          </ac:inkMkLst>
        </pc:inkChg>
        <pc:inkChg chg="add del">
          <ac:chgData name="Deidre St. Louis" userId="6bbd0b140305e95b" providerId="LiveId" clId="{12CA522E-BFEA-4561-8664-AA7A77F29F7C}" dt="2021-12-17T03:42:25.253" v="297" actId="9405"/>
          <ac:inkMkLst>
            <pc:docMk/>
            <pc:sldMk cId="4176809198" sldId="258"/>
            <ac:inkMk id="37" creationId="{E9E914EE-5B8C-43B9-B914-36982FFB7CA5}"/>
          </ac:inkMkLst>
        </pc:inkChg>
        <pc:cxnChg chg="add mod">
          <ac:chgData name="Deidre St. Louis" userId="6bbd0b140305e95b" providerId="LiveId" clId="{12CA522E-BFEA-4561-8664-AA7A77F29F7C}" dt="2021-12-17T16:05:57.334" v="2129" actId="1582"/>
          <ac:cxnSpMkLst>
            <pc:docMk/>
            <pc:sldMk cId="4176809198" sldId="258"/>
            <ac:cxnSpMk id="5" creationId="{2BC0E1EB-2A88-4A5E-8CB2-75AA6BADE9D4}"/>
          </ac:cxnSpMkLst>
        </pc:cxnChg>
        <pc:cxnChg chg="add del">
          <ac:chgData name="Deidre St. Louis" userId="6bbd0b140305e95b" providerId="LiveId" clId="{12CA522E-BFEA-4561-8664-AA7A77F29F7C}" dt="2021-12-17T03:12:01.810" v="118" actId="26606"/>
          <ac:cxnSpMkLst>
            <pc:docMk/>
            <pc:sldMk cId="4176809198" sldId="258"/>
            <ac:cxnSpMk id="11" creationId="{AA2EAA10-076F-46BD-8F0F-B9A2FB77A85C}"/>
          </ac:cxnSpMkLst>
        </pc:cxnChg>
        <pc:cxnChg chg="add del">
          <ac:chgData name="Deidre St. Louis" userId="6bbd0b140305e95b" providerId="LiveId" clId="{12CA522E-BFEA-4561-8664-AA7A77F29F7C}" dt="2021-12-17T03:12:01.810" v="118" actId="26606"/>
          <ac:cxnSpMkLst>
            <pc:docMk/>
            <pc:sldMk cId="4176809198" sldId="258"/>
            <ac:cxnSpMk id="13" creationId="{D891E407-403B-4764-86C9-33A56D3BCAA3}"/>
          </ac:cxnSpMkLst>
        </pc:cxnChg>
        <pc:cxnChg chg="add del">
          <ac:chgData name="Deidre St. Louis" userId="6bbd0b140305e95b" providerId="LiveId" clId="{12CA522E-BFEA-4561-8664-AA7A77F29F7C}" dt="2021-12-17T03:41:17.229" v="293" actId="11529"/>
          <ac:cxnSpMkLst>
            <pc:docMk/>
            <pc:sldMk cId="4176809198" sldId="258"/>
            <ac:cxnSpMk id="34" creationId="{D87C99BC-F6BC-40AF-B209-A776E1D9C81F}"/>
          </ac:cxnSpMkLst>
        </pc:cxnChg>
        <pc:cxnChg chg="add del mod">
          <ac:chgData name="Deidre St. Louis" userId="6bbd0b140305e95b" providerId="LiveId" clId="{12CA522E-BFEA-4561-8664-AA7A77F29F7C}" dt="2021-12-17T03:43:45.628" v="303" actId="11529"/>
          <ac:cxnSpMkLst>
            <pc:docMk/>
            <pc:sldMk cId="4176809198" sldId="258"/>
            <ac:cxnSpMk id="36" creationId="{F995DC79-548F-4723-B7DC-82F84E050CD1}"/>
          </ac:cxnSpMkLst>
        </pc:cxnChg>
        <pc:cxnChg chg="add del mod">
          <ac:chgData name="Deidre St. Louis" userId="6bbd0b140305e95b" providerId="LiveId" clId="{12CA522E-BFEA-4561-8664-AA7A77F29F7C}" dt="2021-12-17T03:43:38.029" v="301" actId="11529"/>
          <ac:cxnSpMkLst>
            <pc:docMk/>
            <pc:sldMk cId="4176809198" sldId="258"/>
            <ac:cxnSpMk id="39" creationId="{9564A6F2-2850-40E4-9CFB-0DA8217363F4}"/>
          </ac:cxnSpMkLst>
        </pc:cxnChg>
      </pc:sldChg>
      <pc:sldChg chg="addSp delSp modSp new mod setBg">
        <pc:chgData name="Deidre St. Louis" userId="6bbd0b140305e95b" providerId="LiveId" clId="{12CA522E-BFEA-4561-8664-AA7A77F29F7C}" dt="2021-12-30T16:16:21.569" v="4412" actId="20577"/>
        <pc:sldMkLst>
          <pc:docMk/>
          <pc:sldMk cId="2503541530" sldId="259"/>
        </pc:sldMkLst>
        <pc:spChg chg="mod">
          <ac:chgData name="Deidre St. Louis" userId="6bbd0b140305e95b" providerId="LiveId" clId="{12CA522E-BFEA-4561-8664-AA7A77F29F7C}" dt="2021-12-18T00:12:15.151" v="3181" actId="26606"/>
          <ac:spMkLst>
            <pc:docMk/>
            <pc:sldMk cId="2503541530" sldId="259"/>
            <ac:spMk id="2" creationId="{FD0B11FF-AE69-4B74-881B-C50422A92DBC}"/>
          </ac:spMkLst>
        </pc:spChg>
        <pc:spChg chg="add mod ord">
          <ac:chgData name="Deidre St. Louis" userId="6bbd0b140305e95b" providerId="LiveId" clId="{12CA522E-BFEA-4561-8664-AA7A77F29F7C}" dt="2021-12-30T16:16:21.569" v="4412" actId="20577"/>
          <ac:spMkLst>
            <pc:docMk/>
            <pc:sldMk cId="2503541530" sldId="259"/>
            <ac:spMk id="3" creationId="{4D10747B-CA04-4E9A-B029-94F6B199AAF7}"/>
          </ac:spMkLst>
        </pc:spChg>
        <pc:spChg chg="add del">
          <ac:chgData name="Deidre St. Louis" userId="6bbd0b140305e95b" providerId="LiveId" clId="{12CA522E-BFEA-4561-8664-AA7A77F29F7C}" dt="2021-12-18T00:12:05.828" v="3178" actId="26606"/>
          <ac:spMkLst>
            <pc:docMk/>
            <pc:sldMk cId="2503541530" sldId="259"/>
            <ac:spMk id="8" creationId="{23E547B5-89CF-4EC0-96DE-25771AED0799}"/>
          </ac:spMkLst>
        </pc:spChg>
        <pc:spChg chg="add del">
          <ac:chgData name="Deidre St. Louis" userId="6bbd0b140305e95b" providerId="LiveId" clId="{12CA522E-BFEA-4561-8664-AA7A77F29F7C}" dt="2021-12-18T00:12:05.828" v="3178" actId="26606"/>
          <ac:spMkLst>
            <pc:docMk/>
            <pc:sldMk cId="2503541530" sldId="259"/>
            <ac:spMk id="9" creationId="{3F0B8CEB-8279-4E5E-A0CE-1FC9F71736F2}"/>
          </ac:spMkLst>
        </pc:spChg>
        <pc:spChg chg="add del">
          <ac:chgData name="Deidre St. Louis" userId="6bbd0b140305e95b" providerId="LiveId" clId="{12CA522E-BFEA-4561-8664-AA7A77F29F7C}" dt="2021-12-18T00:11:46.379" v="3176" actId="26606"/>
          <ac:spMkLst>
            <pc:docMk/>
            <pc:sldMk cId="2503541530" sldId="259"/>
            <ac:spMk id="11" creationId="{23E547B5-89CF-4EC0-96DE-25771AED0799}"/>
          </ac:spMkLst>
        </pc:spChg>
        <pc:spChg chg="add del">
          <ac:chgData name="Deidre St. Louis" userId="6bbd0b140305e95b" providerId="LiveId" clId="{12CA522E-BFEA-4561-8664-AA7A77F29F7C}" dt="2021-12-18T00:12:15.120" v="3180" actId="26606"/>
          <ac:spMkLst>
            <pc:docMk/>
            <pc:sldMk cId="2503541530" sldId="259"/>
            <ac:spMk id="12" creationId="{5E39A796-BE83-48B1-B33F-35C4A32AAB57}"/>
          </ac:spMkLst>
        </pc:spChg>
        <pc:spChg chg="add del">
          <ac:chgData name="Deidre St. Louis" userId="6bbd0b140305e95b" providerId="LiveId" clId="{12CA522E-BFEA-4561-8664-AA7A77F29F7C}" dt="2021-12-18T00:11:46.379" v="3176" actId="26606"/>
          <ac:spMkLst>
            <pc:docMk/>
            <pc:sldMk cId="2503541530" sldId="259"/>
            <ac:spMk id="13" creationId="{3F0B8CEB-8279-4E5E-A0CE-1FC9F71736F2}"/>
          </ac:spMkLst>
        </pc:spChg>
        <pc:spChg chg="add del">
          <ac:chgData name="Deidre St. Louis" userId="6bbd0b140305e95b" providerId="LiveId" clId="{12CA522E-BFEA-4561-8664-AA7A77F29F7C}" dt="2021-12-18T00:12:15.120" v="3180" actId="26606"/>
          <ac:spMkLst>
            <pc:docMk/>
            <pc:sldMk cId="2503541530" sldId="259"/>
            <ac:spMk id="14" creationId="{72F84B47-E267-4194-8194-831DB7B5547F}"/>
          </ac:spMkLst>
        </pc:spChg>
        <pc:spChg chg="add">
          <ac:chgData name="Deidre St. Louis" userId="6bbd0b140305e95b" providerId="LiveId" clId="{12CA522E-BFEA-4561-8664-AA7A77F29F7C}" dt="2021-12-18T00:12:15.151" v="3181" actId="26606"/>
          <ac:spMkLst>
            <pc:docMk/>
            <pc:sldMk cId="2503541530" sldId="259"/>
            <ac:spMk id="16" creationId="{F13C74B1-5B17-4795-BED0-7140497B445A}"/>
          </ac:spMkLst>
        </pc:spChg>
        <pc:spChg chg="add">
          <ac:chgData name="Deidre St. Louis" userId="6bbd0b140305e95b" providerId="LiveId" clId="{12CA522E-BFEA-4561-8664-AA7A77F29F7C}" dt="2021-12-18T00:12:15.151" v="3181" actId="26606"/>
          <ac:spMkLst>
            <pc:docMk/>
            <pc:sldMk cId="2503541530" sldId="259"/>
            <ac:spMk id="17" creationId="{D4974D33-8DC5-464E-8C6D-BE58F0669C17}"/>
          </ac:spMkLst>
        </pc:spChg>
        <pc:picChg chg="add del mod">
          <ac:chgData name="Deidre St. Louis" userId="6bbd0b140305e95b" providerId="LiveId" clId="{12CA522E-BFEA-4561-8664-AA7A77F29F7C}" dt="2021-12-18T00:10:18.007" v="3171" actId="478"/>
          <ac:picMkLst>
            <pc:docMk/>
            <pc:sldMk cId="2503541530" sldId="259"/>
            <ac:picMk id="4" creationId="{D064F13C-40E5-4E2A-835F-BBB4CB17A8EA}"/>
          </ac:picMkLst>
        </pc:picChg>
        <pc:picChg chg="add mod">
          <ac:chgData name="Deidre St. Louis" userId="6bbd0b140305e95b" providerId="LiveId" clId="{12CA522E-BFEA-4561-8664-AA7A77F29F7C}" dt="2021-12-18T00:12:15.151" v="3181" actId="26606"/>
          <ac:picMkLst>
            <pc:docMk/>
            <pc:sldMk cId="2503541530" sldId="259"/>
            <ac:picMk id="6" creationId="{CCECC58A-46A4-4B26-B7C0-0DEFEC78C11F}"/>
          </ac:picMkLst>
        </pc:picChg>
      </pc:sldChg>
      <pc:sldChg chg="addSp delSp modSp new del mod setBg chgLayout">
        <pc:chgData name="Deidre St. Louis" userId="6bbd0b140305e95b" providerId="LiveId" clId="{12CA522E-BFEA-4561-8664-AA7A77F29F7C}" dt="2021-12-17T04:27:21.939" v="866" actId="2696"/>
        <pc:sldMkLst>
          <pc:docMk/>
          <pc:sldMk cId="3775892560" sldId="260"/>
        </pc:sldMkLst>
        <pc:spChg chg="mod ord">
          <ac:chgData name="Deidre St. Louis" userId="6bbd0b140305e95b" providerId="LiveId" clId="{12CA522E-BFEA-4561-8664-AA7A77F29F7C}" dt="2021-12-17T04:21:32.360" v="806" actId="6264"/>
          <ac:spMkLst>
            <pc:docMk/>
            <pc:sldMk cId="3775892560" sldId="260"/>
            <ac:spMk id="2" creationId="{5363A6C8-B782-48BE-9CDA-CB2990A4F095}"/>
          </ac:spMkLst>
        </pc:spChg>
        <pc:spChg chg="add mod">
          <ac:chgData name="Deidre St. Louis" userId="6bbd0b140305e95b" providerId="LiveId" clId="{12CA522E-BFEA-4561-8664-AA7A77F29F7C}" dt="2021-12-17T04:22:03.842" v="807" actId="207"/>
          <ac:spMkLst>
            <pc:docMk/>
            <pc:sldMk cId="3775892560" sldId="260"/>
            <ac:spMk id="3" creationId="{2F1A71AB-3CB3-4EC2-B910-F3316730A628}"/>
          </ac:spMkLst>
        </pc:spChg>
        <pc:spChg chg="add del mod">
          <ac:chgData name="Deidre St. Louis" userId="6bbd0b140305e95b" providerId="LiveId" clId="{12CA522E-BFEA-4561-8664-AA7A77F29F7C}" dt="2021-12-17T04:21:32.360" v="806" actId="6264"/>
          <ac:spMkLst>
            <pc:docMk/>
            <pc:sldMk cId="3775892560" sldId="260"/>
            <ac:spMk id="4" creationId="{F14A7C40-48DE-4A74-8F00-718A2ACCA309}"/>
          </ac:spMkLst>
        </pc:spChg>
      </pc:sldChg>
      <pc:sldChg chg="addSp modSp new del mod setBg">
        <pc:chgData name="Deidre St. Louis" userId="6bbd0b140305e95b" providerId="LiveId" clId="{12CA522E-BFEA-4561-8664-AA7A77F29F7C}" dt="2021-12-17T04:50:04.367" v="1189" actId="2696"/>
        <pc:sldMkLst>
          <pc:docMk/>
          <pc:sldMk cId="1996427009" sldId="261"/>
        </pc:sldMkLst>
        <pc:spChg chg="mod">
          <ac:chgData name="Deidre St. Louis" userId="6bbd0b140305e95b" providerId="LiveId" clId="{12CA522E-BFEA-4561-8664-AA7A77F29F7C}" dt="2021-12-17T04:33:32.863" v="889"/>
          <ac:spMkLst>
            <pc:docMk/>
            <pc:sldMk cId="1996427009" sldId="261"/>
            <ac:spMk id="2" creationId="{093474AC-5690-40E7-BF19-D693BE3C93C3}"/>
          </ac:spMkLst>
        </pc:spChg>
        <pc:spChg chg="add mod">
          <ac:chgData name="Deidre St. Louis" userId="6bbd0b140305e95b" providerId="LiveId" clId="{12CA522E-BFEA-4561-8664-AA7A77F29F7C}" dt="2021-12-17T04:32:59.988" v="887" actId="1582"/>
          <ac:spMkLst>
            <pc:docMk/>
            <pc:sldMk cId="1996427009" sldId="261"/>
            <ac:spMk id="3" creationId="{1FABF2CD-8B0A-493D-8255-CEC05A2466A5}"/>
          </ac:spMkLst>
        </pc:spChg>
      </pc:sldChg>
      <pc:sldChg chg="addSp delSp modSp new mod setBg">
        <pc:chgData name="Deidre St. Louis" userId="6bbd0b140305e95b" providerId="LiveId" clId="{12CA522E-BFEA-4561-8664-AA7A77F29F7C}" dt="2021-12-29T01:59:49.264" v="4153" actId="12"/>
        <pc:sldMkLst>
          <pc:docMk/>
          <pc:sldMk cId="2171019312" sldId="262"/>
        </pc:sldMkLst>
        <pc:spChg chg="del">
          <ac:chgData name="Deidre St. Louis" userId="6bbd0b140305e95b" providerId="LiveId" clId="{12CA522E-BFEA-4561-8664-AA7A77F29F7C}" dt="2021-12-17T04:50:36.404" v="1190" actId="478"/>
          <ac:spMkLst>
            <pc:docMk/>
            <pc:sldMk cId="2171019312" sldId="262"/>
            <ac:spMk id="2" creationId="{AF06DBBE-678D-4D85-BCEB-AC581BB049AE}"/>
          </ac:spMkLst>
        </pc:spChg>
        <pc:spChg chg="add mod">
          <ac:chgData name="Deidre St. Louis" userId="6bbd0b140305e95b" providerId="LiveId" clId="{12CA522E-BFEA-4561-8664-AA7A77F29F7C}" dt="2021-12-29T01:59:49.264" v="4153" actId="12"/>
          <ac:spMkLst>
            <pc:docMk/>
            <pc:sldMk cId="2171019312" sldId="262"/>
            <ac:spMk id="3" creationId="{9EB53600-40FC-4A01-900B-8E573429E062}"/>
          </ac:spMkLst>
        </pc:spChg>
        <pc:spChg chg="add mod">
          <ac:chgData name="Deidre St. Louis" userId="6bbd0b140305e95b" providerId="LiveId" clId="{12CA522E-BFEA-4561-8664-AA7A77F29F7C}" dt="2021-12-17T14:33:51.302" v="1225" actId="20577"/>
          <ac:spMkLst>
            <pc:docMk/>
            <pc:sldMk cId="2171019312" sldId="262"/>
            <ac:spMk id="4" creationId="{F8489C3E-BE77-4802-95E4-2E79E7D12AA3}"/>
          </ac:spMkLst>
        </pc:spChg>
      </pc:sldChg>
      <pc:sldChg chg="addSp delSp modSp new mod ord setBg">
        <pc:chgData name="Deidre St. Louis" userId="6bbd0b140305e95b" providerId="LiveId" clId="{12CA522E-BFEA-4561-8664-AA7A77F29F7C}" dt="2021-12-29T01:42:54.457" v="4080" actId="20577"/>
        <pc:sldMkLst>
          <pc:docMk/>
          <pc:sldMk cId="2454227194" sldId="263"/>
        </pc:sldMkLst>
        <pc:spChg chg="mod ord">
          <ac:chgData name="Deidre St. Louis" userId="6bbd0b140305e95b" providerId="LiveId" clId="{12CA522E-BFEA-4561-8664-AA7A77F29F7C}" dt="2021-12-29T01:42:54.457" v="4080" actId="20577"/>
          <ac:spMkLst>
            <pc:docMk/>
            <pc:sldMk cId="2454227194" sldId="263"/>
            <ac:spMk id="2" creationId="{4765C743-0E6B-444D-B478-9BB40C3A716F}"/>
          </ac:spMkLst>
        </pc:spChg>
        <pc:spChg chg="del">
          <ac:chgData name="Deidre St. Louis" userId="6bbd0b140305e95b" providerId="LiveId" clId="{12CA522E-BFEA-4561-8664-AA7A77F29F7C}" dt="2021-12-17T14:28:42.437" v="1191" actId="931"/>
          <ac:spMkLst>
            <pc:docMk/>
            <pc:sldMk cId="2454227194" sldId="263"/>
            <ac:spMk id="3" creationId="{1EBD4FBD-B883-46B7-ACF5-81ABEA35FA71}"/>
          </ac:spMkLst>
        </pc:spChg>
        <pc:spChg chg="add del mod">
          <ac:chgData name="Deidre St. Louis" userId="6bbd0b140305e95b" providerId="LiveId" clId="{12CA522E-BFEA-4561-8664-AA7A77F29F7C}" dt="2021-12-17T14:32:05.756" v="1197" actId="931"/>
          <ac:spMkLst>
            <pc:docMk/>
            <pc:sldMk cId="2454227194" sldId="263"/>
            <ac:spMk id="7" creationId="{3CCF60ED-A8DE-40C6-A3C6-6F454E5CEBDA}"/>
          </ac:spMkLst>
        </pc:spChg>
        <pc:picChg chg="add del mod">
          <ac:chgData name="Deidre St. Louis" userId="6bbd0b140305e95b" providerId="LiveId" clId="{12CA522E-BFEA-4561-8664-AA7A77F29F7C}" dt="2021-12-17T14:32:01.247" v="1196" actId="478"/>
          <ac:picMkLst>
            <pc:docMk/>
            <pc:sldMk cId="2454227194" sldId="263"/>
            <ac:picMk id="5" creationId="{E5DB638E-F8C5-4391-AE81-BAD9085F822A}"/>
          </ac:picMkLst>
        </pc:picChg>
        <pc:picChg chg="add mod">
          <ac:chgData name="Deidre St. Louis" userId="6bbd0b140305e95b" providerId="LiveId" clId="{12CA522E-BFEA-4561-8664-AA7A77F29F7C}" dt="2021-12-17T15:19:31.939" v="2083" actId="1076"/>
          <ac:picMkLst>
            <pc:docMk/>
            <pc:sldMk cId="2454227194" sldId="263"/>
            <ac:picMk id="9" creationId="{BC7C2780-3067-484E-9161-D4A1912B0FDD}"/>
          </ac:picMkLst>
        </pc:picChg>
      </pc:sldChg>
      <pc:sldChg chg="modSp new del mod ord">
        <pc:chgData name="Deidre St. Louis" userId="6bbd0b140305e95b" providerId="LiveId" clId="{12CA522E-BFEA-4561-8664-AA7A77F29F7C}" dt="2021-12-17T14:39:55.952" v="1321" actId="2696"/>
        <pc:sldMkLst>
          <pc:docMk/>
          <pc:sldMk cId="2650085443" sldId="264"/>
        </pc:sldMkLst>
        <pc:spChg chg="mod">
          <ac:chgData name="Deidre St. Louis" userId="6bbd0b140305e95b" providerId="LiveId" clId="{12CA522E-BFEA-4561-8664-AA7A77F29F7C}" dt="2021-12-17T14:39:32.495" v="1319" actId="122"/>
          <ac:spMkLst>
            <pc:docMk/>
            <pc:sldMk cId="2650085443" sldId="264"/>
            <ac:spMk id="2" creationId="{5ACAF17F-6E65-42F9-9CBC-E1D833D8C076}"/>
          </ac:spMkLst>
        </pc:spChg>
      </pc:sldChg>
      <pc:sldChg chg="modSp new del mod">
        <pc:chgData name="Deidre St. Louis" userId="6bbd0b140305e95b" providerId="LiveId" clId="{12CA522E-BFEA-4561-8664-AA7A77F29F7C}" dt="2021-12-17T15:02:18.238" v="1808" actId="2696"/>
        <pc:sldMkLst>
          <pc:docMk/>
          <pc:sldMk cId="3449414008" sldId="265"/>
        </pc:sldMkLst>
        <pc:spChg chg="mod">
          <ac:chgData name="Deidre St. Louis" userId="6bbd0b140305e95b" providerId="LiveId" clId="{12CA522E-BFEA-4561-8664-AA7A77F29F7C}" dt="2021-12-17T14:40:07.096" v="1361" actId="20577"/>
          <ac:spMkLst>
            <pc:docMk/>
            <pc:sldMk cId="3449414008" sldId="265"/>
            <ac:spMk id="2" creationId="{1D9CC174-7EFF-413E-8968-A3A86F3FC10A}"/>
          </ac:spMkLst>
        </pc:spChg>
        <pc:spChg chg="mod">
          <ac:chgData name="Deidre St. Louis" userId="6bbd0b140305e95b" providerId="LiveId" clId="{12CA522E-BFEA-4561-8664-AA7A77F29F7C}" dt="2021-12-17T14:41:51.274" v="1362" actId="207"/>
          <ac:spMkLst>
            <pc:docMk/>
            <pc:sldMk cId="3449414008" sldId="265"/>
            <ac:spMk id="3" creationId="{0F4B8CF1-F107-48D6-8DC2-1E85E2AB8A09}"/>
          </ac:spMkLst>
        </pc:spChg>
      </pc:sldChg>
      <pc:sldChg chg="addSp delSp modSp new mod setBg">
        <pc:chgData name="Deidre St. Louis" userId="6bbd0b140305e95b" providerId="LiveId" clId="{12CA522E-BFEA-4561-8664-AA7A77F29F7C}" dt="2021-12-29T01:42:03.164" v="4072" actId="20577"/>
        <pc:sldMkLst>
          <pc:docMk/>
          <pc:sldMk cId="2109697034" sldId="266"/>
        </pc:sldMkLst>
        <pc:spChg chg="add del mod">
          <ac:chgData name="Deidre St. Louis" userId="6bbd0b140305e95b" providerId="LiveId" clId="{12CA522E-BFEA-4561-8664-AA7A77F29F7C}" dt="2021-12-17T14:44:54.656" v="1403" actId="478"/>
          <ac:spMkLst>
            <pc:docMk/>
            <pc:sldMk cId="2109697034" sldId="266"/>
            <ac:spMk id="2" creationId="{7AAA0273-C70B-4717-9EB5-6F686FFD4B74}"/>
          </ac:spMkLst>
        </pc:spChg>
        <pc:spChg chg="add mod">
          <ac:chgData name="Deidre St. Louis" userId="6bbd0b140305e95b" providerId="LiveId" clId="{12CA522E-BFEA-4561-8664-AA7A77F29F7C}" dt="2021-12-17T15:01:38.859" v="1803" actId="12788"/>
          <ac:spMkLst>
            <pc:docMk/>
            <pc:sldMk cId="2109697034" sldId="266"/>
            <ac:spMk id="3" creationId="{67E2EA8F-63AC-410B-9D56-82ECFA58DF2E}"/>
          </ac:spMkLst>
        </pc:spChg>
        <pc:spChg chg="add mod">
          <ac:chgData name="Deidre St. Louis" userId="6bbd0b140305e95b" providerId="LiveId" clId="{12CA522E-BFEA-4561-8664-AA7A77F29F7C}" dt="2021-12-29T01:42:03.164" v="4072" actId="20577"/>
          <ac:spMkLst>
            <pc:docMk/>
            <pc:sldMk cId="2109697034" sldId="266"/>
            <ac:spMk id="4" creationId="{0477F373-EA99-42FD-B043-B5EEF6397C61}"/>
          </ac:spMkLst>
        </pc:spChg>
      </pc:sldChg>
      <pc:sldChg chg="addSp delSp modSp new mod setBg delAnim modAnim">
        <pc:chgData name="Deidre St. Louis" userId="6bbd0b140305e95b" providerId="LiveId" clId="{12CA522E-BFEA-4561-8664-AA7A77F29F7C}" dt="2021-12-30T16:10:45.036" v="4332" actId="1076"/>
        <pc:sldMkLst>
          <pc:docMk/>
          <pc:sldMk cId="2931227259" sldId="267"/>
        </pc:sldMkLst>
        <pc:spChg chg="add mod">
          <ac:chgData name="Deidre St. Louis" userId="6bbd0b140305e95b" providerId="LiveId" clId="{12CA522E-BFEA-4561-8664-AA7A77F29F7C}" dt="2021-12-30T16:10:45.036" v="4332" actId="1076"/>
          <ac:spMkLst>
            <pc:docMk/>
            <pc:sldMk cId="2931227259" sldId="267"/>
            <ac:spMk id="2" creationId="{FA5740A8-461B-43FB-BDDF-0402BF72CCAA}"/>
          </ac:spMkLst>
        </pc:spChg>
        <pc:spChg chg="add del mod">
          <ac:chgData name="Deidre St. Louis" userId="6bbd0b140305e95b" providerId="LiveId" clId="{12CA522E-BFEA-4561-8664-AA7A77F29F7C}" dt="2021-12-29T01:16:34.200" v="3615" actId="478"/>
          <ac:spMkLst>
            <pc:docMk/>
            <pc:sldMk cId="2931227259" sldId="267"/>
            <ac:spMk id="3" creationId="{13D29E21-8813-4F9F-B66E-304F4A458803}"/>
          </ac:spMkLst>
        </pc:spChg>
        <pc:spChg chg="add del mod">
          <ac:chgData name="Deidre St. Louis" userId="6bbd0b140305e95b" providerId="LiveId" clId="{12CA522E-BFEA-4561-8664-AA7A77F29F7C}" dt="2021-12-30T16:05:09.496" v="4199" actId="478"/>
          <ac:spMkLst>
            <pc:docMk/>
            <pc:sldMk cId="2931227259" sldId="267"/>
            <ac:spMk id="4" creationId="{D7D19483-8089-4F43-AA37-C1040641F6A9}"/>
          </ac:spMkLst>
        </pc:spChg>
        <pc:spChg chg="add del mod">
          <ac:chgData name="Deidre St. Louis" userId="6bbd0b140305e95b" providerId="LiveId" clId="{12CA522E-BFEA-4561-8664-AA7A77F29F7C}" dt="2021-12-30T16:05:14.394" v="4201" actId="478"/>
          <ac:spMkLst>
            <pc:docMk/>
            <pc:sldMk cId="2931227259" sldId="267"/>
            <ac:spMk id="5" creationId="{4B7CC42A-87F2-4D51-B5D8-3432FC1655DE}"/>
          </ac:spMkLst>
        </pc:spChg>
      </pc:sldChg>
      <pc:sldChg chg="addSp modSp add mod modAnim">
        <pc:chgData name="Deidre St. Louis" userId="6bbd0b140305e95b" providerId="LiveId" clId="{12CA522E-BFEA-4561-8664-AA7A77F29F7C}" dt="2021-12-30T16:09:15.039" v="4326" actId="20577"/>
        <pc:sldMkLst>
          <pc:docMk/>
          <pc:sldMk cId="575497171" sldId="268"/>
        </pc:sldMkLst>
        <pc:spChg chg="mod">
          <ac:chgData name="Deidre St. Louis" userId="6bbd0b140305e95b" providerId="LiveId" clId="{12CA522E-BFEA-4561-8664-AA7A77F29F7C}" dt="2021-12-29T02:08:39.855" v="4177" actId="6549"/>
          <ac:spMkLst>
            <pc:docMk/>
            <pc:sldMk cId="575497171" sldId="268"/>
            <ac:spMk id="3" creationId="{9EB53600-40FC-4A01-900B-8E573429E062}"/>
          </ac:spMkLst>
        </pc:spChg>
        <pc:spChg chg="mod">
          <ac:chgData name="Deidre St. Louis" userId="6bbd0b140305e95b" providerId="LiveId" clId="{12CA522E-BFEA-4561-8664-AA7A77F29F7C}" dt="2021-12-18T00:13:48.822" v="3210" actId="20577"/>
          <ac:spMkLst>
            <pc:docMk/>
            <pc:sldMk cId="575497171" sldId="268"/>
            <ac:spMk id="4" creationId="{F8489C3E-BE77-4802-95E4-2E79E7D12AA3}"/>
          </ac:spMkLst>
        </pc:spChg>
        <pc:spChg chg="add mod">
          <ac:chgData name="Deidre St. Louis" userId="6bbd0b140305e95b" providerId="LiveId" clId="{12CA522E-BFEA-4561-8664-AA7A77F29F7C}" dt="2021-12-30T16:09:15.039" v="4326" actId="20577"/>
          <ac:spMkLst>
            <pc:docMk/>
            <pc:sldMk cId="575497171" sldId="268"/>
            <ac:spMk id="5" creationId="{26A7B109-8E44-4E17-BE48-D6EDA10DA3DA}"/>
          </ac:spMkLst>
        </pc:spChg>
      </pc:sldChg>
      <pc:sldChg chg="addSp delSp modSp add del mod">
        <pc:chgData name="Deidre St. Louis" userId="6bbd0b140305e95b" providerId="LiveId" clId="{12CA522E-BFEA-4561-8664-AA7A77F29F7C}" dt="2021-12-17T16:43:01.928" v="2442" actId="2696"/>
        <pc:sldMkLst>
          <pc:docMk/>
          <pc:sldMk cId="1460951341" sldId="268"/>
        </pc:sldMkLst>
        <pc:spChg chg="del mod">
          <ac:chgData name="Deidre St. Louis" userId="6bbd0b140305e95b" providerId="LiveId" clId="{12CA522E-BFEA-4561-8664-AA7A77F29F7C}" dt="2021-12-17T16:37:30.486" v="2430" actId="478"/>
          <ac:spMkLst>
            <pc:docMk/>
            <pc:sldMk cId="1460951341" sldId="268"/>
            <ac:spMk id="2" creationId="{4765C743-0E6B-444D-B478-9BB40C3A716F}"/>
          </ac:spMkLst>
        </pc:spChg>
        <pc:spChg chg="add del mod">
          <ac:chgData name="Deidre St. Louis" userId="6bbd0b140305e95b" providerId="LiveId" clId="{12CA522E-BFEA-4561-8664-AA7A77F29F7C}" dt="2021-12-17T16:38:30.927" v="2436" actId="931"/>
          <ac:spMkLst>
            <pc:docMk/>
            <pc:sldMk cId="1460951341" sldId="268"/>
            <ac:spMk id="4" creationId="{3876FEE3-8782-4D52-A73A-B9DA6151CF4B}"/>
          </ac:spMkLst>
        </pc:spChg>
        <pc:spChg chg="add mod">
          <ac:chgData name="Deidre St. Louis" userId="6bbd0b140305e95b" providerId="LiveId" clId="{12CA522E-BFEA-4561-8664-AA7A77F29F7C}" dt="2021-12-17T16:38:47.011" v="2441" actId="478"/>
          <ac:spMkLst>
            <pc:docMk/>
            <pc:sldMk cId="1460951341" sldId="268"/>
            <ac:spMk id="8" creationId="{41B9ECA6-3EAB-42D8-894C-1B15E440E58E}"/>
          </ac:spMkLst>
        </pc:spChg>
        <pc:picChg chg="add del mod">
          <ac:chgData name="Deidre St. Louis" userId="6bbd0b140305e95b" providerId="LiveId" clId="{12CA522E-BFEA-4561-8664-AA7A77F29F7C}" dt="2021-12-17T16:38:47.011" v="2441" actId="478"/>
          <ac:picMkLst>
            <pc:docMk/>
            <pc:sldMk cId="1460951341" sldId="268"/>
            <ac:picMk id="6" creationId="{904CAFF5-95B8-473D-BF1A-0134E99BC835}"/>
          </ac:picMkLst>
        </pc:picChg>
        <pc:picChg chg="del mod">
          <ac:chgData name="Deidre St. Louis" userId="6bbd0b140305e95b" providerId="LiveId" clId="{12CA522E-BFEA-4561-8664-AA7A77F29F7C}" dt="2021-12-17T16:38:25.924" v="2435" actId="478"/>
          <ac:picMkLst>
            <pc:docMk/>
            <pc:sldMk cId="1460951341" sldId="268"/>
            <ac:picMk id="9" creationId="{BC7C2780-3067-484E-9161-D4A1912B0FDD}"/>
          </ac:picMkLst>
        </pc:picChg>
      </pc:sldChg>
      <pc:sldChg chg="new del">
        <pc:chgData name="Deidre St. Louis" userId="6bbd0b140305e95b" providerId="LiveId" clId="{12CA522E-BFEA-4561-8664-AA7A77F29F7C}" dt="2021-12-17T23:48:06.164" v="2849" actId="2696"/>
        <pc:sldMkLst>
          <pc:docMk/>
          <pc:sldMk cId="3226100001" sldId="269"/>
        </pc:sldMkLst>
      </pc:sldChg>
      <pc:sldChg chg="new del">
        <pc:chgData name="Deidre St. Louis" userId="6bbd0b140305e95b" providerId="LiveId" clId="{12CA522E-BFEA-4561-8664-AA7A77F29F7C}" dt="2021-12-17T23:48:11.382" v="2850" actId="2696"/>
        <pc:sldMkLst>
          <pc:docMk/>
          <pc:sldMk cId="2480258734" sldId="270"/>
        </pc:sldMkLst>
      </pc:sldChg>
      <pc:sldChg chg="add del">
        <pc:chgData name="Deidre St. Louis" userId="6bbd0b140305e95b" providerId="LiveId" clId="{12CA522E-BFEA-4561-8664-AA7A77F29F7C}" dt="2021-12-17T23:48:15.663" v="2851" actId="2696"/>
        <pc:sldMkLst>
          <pc:docMk/>
          <pc:sldMk cId="2060378614" sldId="271"/>
        </pc:sldMkLst>
      </pc:sldChg>
      <pc:sldChg chg="modSp add mod">
        <pc:chgData name="Deidre St. Louis" userId="6bbd0b140305e95b" providerId="LiveId" clId="{12CA522E-BFEA-4561-8664-AA7A77F29F7C}" dt="2021-12-30T16:09:31.715" v="4329" actId="20577"/>
        <pc:sldMkLst>
          <pc:docMk/>
          <pc:sldMk cId="1030874531" sldId="272"/>
        </pc:sldMkLst>
        <pc:spChg chg="mod">
          <ac:chgData name="Deidre St. Louis" userId="6bbd0b140305e95b" providerId="LiveId" clId="{12CA522E-BFEA-4561-8664-AA7A77F29F7C}" dt="2021-12-30T16:09:31.715" v="4329" actId="20577"/>
          <ac:spMkLst>
            <pc:docMk/>
            <pc:sldMk cId="1030874531" sldId="272"/>
            <ac:spMk id="3" creationId="{9EB53600-40FC-4A01-900B-8E573429E062}"/>
          </ac:spMkLst>
        </pc:spChg>
        <pc:spChg chg="mod">
          <ac:chgData name="Deidre St. Louis" userId="6bbd0b140305e95b" providerId="LiveId" clId="{12CA522E-BFEA-4561-8664-AA7A77F29F7C}" dt="2021-12-18T00:07:15.198" v="3126" actId="20577"/>
          <ac:spMkLst>
            <pc:docMk/>
            <pc:sldMk cId="1030874531" sldId="272"/>
            <ac:spMk id="4" creationId="{F8489C3E-BE77-4802-95E4-2E79E7D12AA3}"/>
          </ac:spMkLst>
        </pc:spChg>
      </pc:sldChg>
      <pc:sldChg chg="new del">
        <pc:chgData name="Deidre St. Louis" userId="6bbd0b140305e95b" providerId="LiveId" clId="{12CA522E-BFEA-4561-8664-AA7A77F29F7C}" dt="2021-12-18T00:32:33.891" v="3448" actId="2696"/>
        <pc:sldMkLst>
          <pc:docMk/>
          <pc:sldMk cId="1204283571" sldId="273"/>
        </pc:sldMkLst>
      </pc:sldChg>
      <pc:sldChg chg="modSp add mod ord">
        <pc:chgData name="Deidre St. Louis" userId="6bbd0b140305e95b" providerId="LiveId" clId="{12CA522E-BFEA-4561-8664-AA7A77F29F7C}" dt="2021-12-29T01:38:56.154" v="3911" actId="20577"/>
        <pc:sldMkLst>
          <pc:docMk/>
          <pc:sldMk cId="3898447301" sldId="273"/>
        </pc:sldMkLst>
        <pc:spChg chg="mod">
          <ac:chgData name="Deidre St. Louis" userId="6bbd0b140305e95b" providerId="LiveId" clId="{12CA522E-BFEA-4561-8664-AA7A77F29F7C}" dt="2021-12-29T01:36:08.760" v="3771" actId="20577"/>
          <ac:spMkLst>
            <pc:docMk/>
            <pc:sldMk cId="3898447301" sldId="273"/>
            <ac:spMk id="3" creationId="{67E2EA8F-63AC-410B-9D56-82ECFA58DF2E}"/>
          </ac:spMkLst>
        </pc:spChg>
        <pc:spChg chg="mod">
          <ac:chgData name="Deidre St. Louis" userId="6bbd0b140305e95b" providerId="LiveId" clId="{12CA522E-BFEA-4561-8664-AA7A77F29F7C}" dt="2021-12-29T01:38:56.154" v="3911" actId="20577"/>
          <ac:spMkLst>
            <pc:docMk/>
            <pc:sldMk cId="3898447301" sldId="273"/>
            <ac:spMk id="4" creationId="{0477F373-EA99-42FD-B043-B5EEF6397C61}"/>
          </ac:spMkLst>
        </pc:spChg>
      </pc:sldChg>
      <pc:sldChg chg="delSp modSp add mod delAnim modAnim">
        <pc:chgData name="Deidre St. Louis" userId="6bbd0b140305e95b" providerId="LiveId" clId="{12CA522E-BFEA-4561-8664-AA7A77F29F7C}" dt="2021-12-30T16:10:26.811" v="4330"/>
        <pc:sldMkLst>
          <pc:docMk/>
          <pc:sldMk cId="1008883765" sldId="274"/>
        </pc:sldMkLst>
        <pc:spChg chg="del">
          <ac:chgData name="Deidre St. Louis" userId="6bbd0b140305e95b" providerId="LiveId" clId="{12CA522E-BFEA-4561-8664-AA7A77F29F7C}" dt="2021-12-30T16:05:20.927" v="4202" actId="478"/>
          <ac:spMkLst>
            <pc:docMk/>
            <pc:sldMk cId="1008883765" sldId="274"/>
            <ac:spMk id="2" creationId="{FA5740A8-461B-43FB-BDDF-0402BF72CCAA}"/>
          </ac:spMkLst>
        </pc:spChg>
        <pc:spChg chg="mod">
          <ac:chgData name="Deidre St. Louis" userId="6bbd0b140305e95b" providerId="LiveId" clId="{12CA522E-BFEA-4561-8664-AA7A77F29F7C}" dt="2021-12-30T16:05:26.324" v="4203" actId="1076"/>
          <ac:spMkLst>
            <pc:docMk/>
            <pc:sldMk cId="1008883765" sldId="274"/>
            <ac:spMk id="4" creationId="{D7D19483-8089-4F43-AA37-C1040641F6A9}"/>
          </ac:spMkLst>
        </pc:spChg>
        <pc:spChg chg="del">
          <ac:chgData name="Deidre St. Louis" userId="6bbd0b140305e95b" providerId="LiveId" clId="{12CA522E-BFEA-4561-8664-AA7A77F29F7C}" dt="2021-12-30T16:05:30.473" v="4204" actId="478"/>
          <ac:spMkLst>
            <pc:docMk/>
            <pc:sldMk cId="1008883765" sldId="274"/>
            <ac:spMk id="5" creationId="{4B7CC42A-87F2-4D51-B5D8-3432FC1655DE}"/>
          </ac:spMkLst>
        </pc:spChg>
      </pc:sldChg>
      <pc:sldChg chg="new del">
        <pc:chgData name="Deidre St. Louis" userId="6bbd0b140305e95b" providerId="LiveId" clId="{12CA522E-BFEA-4561-8664-AA7A77F29F7C}" dt="2021-12-18T00:32:29.840" v="3447" actId="2696"/>
        <pc:sldMkLst>
          <pc:docMk/>
          <pc:sldMk cId="1070657527" sldId="274"/>
        </pc:sldMkLst>
      </pc:sldChg>
      <pc:sldChg chg="delSp modSp add mod delAnim modAnim">
        <pc:chgData name="Deidre St. Louis" userId="6bbd0b140305e95b" providerId="LiveId" clId="{12CA522E-BFEA-4561-8664-AA7A77F29F7C}" dt="2021-12-30T16:10:34.974" v="4331"/>
        <pc:sldMkLst>
          <pc:docMk/>
          <pc:sldMk cId="4144528097" sldId="275"/>
        </pc:sldMkLst>
        <pc:spChg chg="del">
          <ac:chgData name="Deidre St. Louis" userId="6bbd0b140305e95b" providerId="LiveId" clId="{12CA522E-BFEA-4561-8664-AA7A77F29F7C}" dt="2021-12-30T16:05:37.590" v="4205" actId="478"/>
          <ac:spMkLst>
            <pc:docMk/>
            <pc:sldMk cId="4144528097" sldId="275"/>
            <ac:spMk id="2" creationId="{FA5740A8-461B-43FB-BDDF-0402BF72CCAA}"/>
          </ac:spMkLst>
        </pc:spChg>
        <pc:spChg chg="del">
          <ac:chgData name="Deidre St. Louis" userId="6bbd0b140305e95b" providerId="LiveId" clId="{12CA522E-BFEA-4561-8664-AA7A77F29F7C}" dt="2021-12-30T16:05:39.559" v="4206" actId="478"/>
          <ac:spMkLst>
            <pc:docMk/>
            <pc:sldMk cId="4144528097" sldId="275"/>
            <ac:spMk id="4" creationId="{D7D19483-8089-4F43-AA37-C1040641F6A9}"/>
          </ac:spMkLst>
        </pc:spChg>
        <pc:spChg chg="mod">
          <ac:chgData name="Deidre St. Louis" userId="6bbd0b140305e95b" providerId="LiveId" clId="{12CA522E-BFEA-4561-8664-AA7A77F29F7C}" dt="2021-12-30T16:06:05.248" v="4210" actId="113"/>
          <ac:spMkLst>
            <pc:docMk/>
            <pc:sldMk cId="4144528097" sldId="275"/>
            <ac:spMk id="5" creationId="{4B7CC42A-87F2-4D51-B5D8-3432FC1655DE}"/>
          </ac:spMkLst>
        </pc:spChg>
      </pc:sldChg>
      <pc:sldMasterChg chg="setBg modSldLayout">
        <pc:chgData name="Deidre St. Louis" userId="6bbd0b140305e95b" providerId="LiveId" clId="{12CA522E-BFEA-4561-8664-AA7A77F29F7C}" dt="2021-12-17T04:10:40.914" v="563"/>
        <pc:sldMasterMkLst>
          <pc:docMk/>
          <pc:sldMasterMk cId="2006480511" sldId="2147483648"/>
        </pc:sldMasterMkLst>
        <pc:sldLayoutChg chg="setBg">
          <pc:chgData name="Deidre St. Louis" userId="6bbd0b140305e95b" providerId="LiveId" clId="{12CA522E-BFEA-4561-8664-AA7A77F29F7C}" dt="2021-12-17T04:10:40.914" v="563"/>
          <pc:sldLayoutMkLst>
            <pc:docMk/>
            <pc:sldMasterMk cId="2006480511" sldId="2147483648"/>
            <pc:sldLayoutMk cId="2835486128" sldId="2147483649"/>
          </pc:sldLayoutMkLst>
        </pc:sldLayoutChg>
        <pc:sldLayoutChg chg="setBg">
          <pc:chgData name="Deidre St. Louis" userId="6bbd0b140305e95b" providerId="LiveId" clId="{12CA522E-BFEA-4561-8664-AA7A77F29F7C}" dt="2021-12-17T04:10:40.914" v="563"/>
          <pc:sldLayoutMkLst>
            <pc:docMk/>
            <pc:sldMasterMk cId="2006480511" sldId="2147483648"/>
            <pc:sldLayoutMk cId="846175256" sldId="2147483650"/>
          </pc:sldLayoutMkLst>
        </pc:sldLayoutChg>
        <pc:sldLayoutChg chg="setBg">
          <pc:chgData name="Deidre St. Louis" userId="6bbd0b140305e95b" providerId="LiveId" clId="{12CA522E-BFEA-4561-8664-AA7A77F29F7C}" dt="2021-12-17T04:10:40.914" v="563"/>
          <pc:sldLayoutMkLst>
            <pc:docMk/>
            <pc:sldMasterMk cId="2006480511" sldId="2147483648"/>
            <pc:sldLayoutMk cId="3328337227" sldId="2147483651"/>
          </pc:sldLayoutMkLst>
        </pc:sldLayoutChg>
        <pc:sldLayoutChg chg="setBg">
          <pc:chgData name="Deidre St. Louis" userId="6bbd0b140305e95b" providerId="LiveId" clId="{12CA522E-BFEA-4561-8664-AA7A77F29F7C}" dt="2021-12-17T04:10:40.914" v="563"/>
          <pc:sldLayoutMkLst>
            <pc:docMk/>
            <pc:sldMasterMk cId="2006480511" sldId="2147483648"/>
            <pc:sldLayoutMk cId="3833719525" sldId="2147483652"/>
          </pc:sldLayoutMkLst>
        </pc:sldLayoutChg>
        <pc:sldLayoutChg chg="setBg">
          <pc:chgData name="Deidre St. Louis" userId="6bbd0b140305e95b" providerId="LiveId" clId="{12CA522E-BFEA-4561-8664-AA7A77F29F7C}" dt="2021-12-17T04:10:40.914" v="563"/>
          <pc:sldLayoutMkLst>
            <pc:docMk/>
            <pc:sldMasterMk cId="2006480511" sldId="2147483648"/>
            <pc:sldLayoutMk cId="3010373534" sldId="2147483653"/>
          </pc:sldLayoutMkLst>
        </pc:sldLayoutChg>
        <pc:sldLayoutChg chg="setBg">
          <pc:chgData name="Deidre St. Louis" userId="6bbd0b140305e95b" providerId="LiveId" clId="{12CA522E-BFEA-4561-8664-AA7A77F29F7C}" dt="2021-12-17T04:10:40.914" v="563"/>
          <pc:sldLayoutMkLst>
            <pc:docMk/>
            <pc:sldMasterMk cId="2006480511" sldId="2147483648"/>
            <pc:sldLayoutMk cId="908547970" sldId="2147483654"/>
          </pc:sldLayoutMkLst>
        </pc:sldLayoutChg>
        <pc:sldLayoutChg chg="setBg">
          <pc:chgData name="Deidre St. Louis" userId="6bbd0b140305e95b" providerId="LiveId" clId="{12CA522E-BFEA-4561-8664-AA7A77F29F7C}" dt="2021-12-17T04:10:40.914" v="563"/>
          <pc:sldLayoutMkLst>
            <pc:docMk/>
            <pc:sldMasterMk cId="2006480511" sldId="2147483648"/>
            <pc:sldLayoutMk cId="100363860" sldId="2147483655"/>
          </pc:sldLayoutMkLst>
        </pc:sldLayoutChg>
        <pc:sldLayoutChg chg="setBg">
          <pc:chgData name="Deidre St. Louis" userId="6bbd0b140305e95b" providerId="LiveId" clId="{12CA522E-BFEA-4561-8664-AA7A77F29F7C}" dt="2021-12-17T04:10:40.914" v="563"/>
          <pc:sldLayoutMkLst>
            <pc:docMk/>
            <pc:sldMasterMk cId="2006480511" sldId="2147483648"/>
            <pc:sldLayoutMk cId="1629495662" sldId="2147483656"/>
          </pc:sldLayoutMkLst>
        </pc:sldLayoutChg>
        <pc:sldLayoutChg chg="setBg">
          <pc:chgData name="Deidre St. Louis" userId="6bbd0b140305e95b" providerId="LiveId" clId="{12CA522E-BFEA-4561-8664-AA7A77F29F7C}" dt="2021-12-17T04:10:40.914" v="563"/>
          <pc:sldLayoutMkLst>
            <pc:docMk/>
            <pc:sldMasterMk cId="2006480511" sldId="2147483648"/>
            <pc:sldLayoutMk cId="3624558981" sldId="2147483657"/>
          </pc:sldLayoutMkLst>
        </pc:sldLayoutChg>
        <pc:sldLayoutChg chg="setBg">
          <pc:chgData name="Deidre St. Louis" userId="6bbd0b140305e95b" providerId="LiveId" clId="{12CA522E-BFEA-4561-8664-AA7A77F29F7C}" dt="2021-12-17T04:10:40.914" v="563"/>
          <pc:sldLayoutMkLst>
            <pc:docMk/>
            <pc:sldMasterMk cId="2006480511" sldId="2147483648"/>
            <pc:sldLayoutMk cId="1837635156" sldId="2147483658"/>
          </pc:sldLayoutMkLst>
        </pc:sldLayoutChg>
        <pc:sldLayoutChg chg="setBg">
          <pc:chgData name="Deidre St. Louis" userId="6bbd0b140305e95b" providerId="LiveId" clId="{12CA522E-BFEA-4561-8664-AA7A77F29F7C}" dt="2021-12-17T04:10:40.914" v="563"/>
          <pc:sldLayoutMkLst>
            <pc:docMk/>
            <pc:sldMasterMk cId="2006480511" sldId="2147483648"/>
            <pc:sldLayoutMk cId="618302374" sldId="2147483659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7T03:26:44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7T03:26:4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6A9F4-D85D-4A25-85CE-558CA6359CEE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B5ECE-FF8F-44EC-B5D1-A361C7850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1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B5ECE-FF8F-44EC-B5D1-A361C7850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82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2085C-C993-45B2-A71A-03B1DFBF4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4F9D7-98C1-4128-9472-1AFFF80DF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86786-3BC1-4A40-84D1-400CAE3D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E796-BBF1-438B-964D-934D3A8CC90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25AB9-701F-46E6-9D0E-2FFAB3F5E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5E8EB-CDD4-4468-9C41-73B72E491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0A08-8A30-4631-A9CA-464FA7F6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86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C2198-4DA6-46C8-B7F8-B9BDAA371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AC1BF-8549-4DA4-8BD1-502F08162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E6C1C-2FDD-4969-805E-2D30BD36C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E796-BBF1-438B-964D-934D3A8CC90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50F91-35D7-478D-BFFF-EB58F3B93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3088B-F505-413B-8C59-E712D304A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0A08-8A30-4631-A9CA-464FA7F6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3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A15FA1-5D05-4392-AFFD-BD9B71F35D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90755A-29C6-453A-8AF3-8D37CA4A9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2AFB2-CD22-45B9-8724-C65950B86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E796-BBF1-438B-964D-934D3A8CC90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BD403-E97D-4285-950B-8C4330937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7E5F4-89C9-4201-B320-C301EDAD1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0A08-8A30-4631-A9CA-464FA7F6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0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4E3FF-27F8-4699-9949-7D79A5AB9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6C4EA-CA83-4898-B093-F95AC9C8B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DB0EA-273E-4342-8104-696351079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E796-BBF1-438B-964D-934D3A8CC90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FE4D2-CBF5-401C-A46F-123A3E33E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727D3-BAB5-4FD5-9D4F-87AA47460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0A08-8A30-4631-A9CA-464FA7F6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7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45C0F-D000-400C-B7CD-220729E8A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0F0DF-661A-4FCC-B253-08999559F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7B196-2F2E-40DD-B0D1-194BFB4A2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E796-BBF1-438B-964D-934D3A8CC90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27374-09EF-4554-A390-67B9C17E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D63F8-5D33-4CBB-9182-2C178006D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0A08-8A30-4631-A9CA-464FA7F6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3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0BFF8-4655-48F7-832F-B4A906036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09715-0AE4-4DE5-8EF2-2D1951636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E41B9-1393-4FFC-BCD7-4325D70C9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8C6DF-454A-4F54-8E01-0354022C7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E796-BBF1-438B-964D-934D3A8CC90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F27BC-C723-437A-A93D-8A0E2F1CD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9FF7E-18A7-46EF-A000-EB048848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0A08-8A30-4631-A9CA-464FA7F6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1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3AFF1-E951-4426-97E0-E35DEF77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950C2-D48D-4A0C-95BA-12251E011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DDB4D9-23D1-43F8-BB15-45734FD3B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89D658-10D6-4D07-8A4B-953571049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CA2C94-2B1A-4855-B50B-199639620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BBE36E-AB09-4CB4-957D-3AF657BAF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E796-BBF1-438B-964D-934D3A8CC90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15C367-1AF8-46AD-A40C-B96A8590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FF451F-29B3-480C-BDC4-548EA9163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0A08-8A30-4631-A9CA-464FA7F6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7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223FF-364D-4352-99F9-8FE6728D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83A11-E2F0-414B-AEA9-33F04D1E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E796-BBF1-438B-964D-934D3A8CC90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CC323-F63E-4EB1-B288-E1165C44B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F543B4-E64E-4BDF-9040-2E659B37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0A08-8A30-4631-A9CA-464FA7F6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4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9F6312-DFA0-47A6-88F0-7F9F078D2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E796-BBF1-438B-964D-934D3A8CC90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993BB5-A273-4A81-84A1-2DD8AFA5A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FDD01-F82E-4269-B480-7E2CC0DE0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0A08-8A30-4631-A9CA-464FA7F6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3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E5363-14D4-4F6B-97FB-8879720B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5303A-C697-4D02-84ED-33478925C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152C8-8B43-4683-BA47-ABEBB7584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1E65D-D616-4EA3-961E-D006E528D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E796-BBF1-438B-964D-934D3A8CC90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87205-D12E-44CB-844B-92D595DCF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4E20B-CEF3-4A08-84D4-86C424C4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0A08-8A30-4631-A9CA-464FA7F6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9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5C2C5-E01C-496D-B16F-42C848CA7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41A92-11C2-45EF-BA44-C5A114788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87C025-8B2C-43F7-B763-F89093868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34019-3E19-494D-B5AD-8A77DB1D1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E796-BBF1-438B-964D-934D3A8CC90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E63DD-8C67-4C67-B905-9BB0E0D64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6D8AB-07E5-40CB-B04C-E0AE82EFA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0A08-8A30-4631-A9CA-464FA7F6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5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19890-0D73-40C2-8109-CA70EC26F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6A81B-8FEA-4F9B-89E6-9CC471C24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2B670-D0C4-4D8F-A9CE-2C7AA6464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FE796-BBF1-438B-964D-934D3A8CC904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D9910-FCE2-467A-981A-EDDBFE69F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B91B7-00B5-497E-9F32-82154B178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A0A08-8A30-4631-A9CA-464FA7F6C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8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outdoor, water, sky, ground&#10;&#10;Description automatically generated">
            <a:extLst>
              <a:ext uri="{FF2B5EF4-FFF2-40B4-BE49-F238E27FC236}">
                <a16:creationId xmlns:a16="http://schemas.microsoft.com/office/drawing/2014/main" id="{BC7C2780-3067-484E-9161-D4A1912B0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45" y="0"/>
            <a:ext cx="10319107" cy="687940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65C743-0E6B-444D-B478-9BB40C3A7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507" y="272896"/>
            <a:ext cx="4308987" cy="2190085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Cow Island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2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5CAD-149B-468B-82E7-F2315627C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376616CB-BBCA-437C-B618-662C37307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2536" y="857250"/>
            <a:ext cx="6858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965995-7C8C-4F72-AA0D-C65953EEF490}"/>
              </a:ext>
            </a:extLst>
          </p:cNvPr>
          <p:cNvSpPr txBox="1"/>
          <p:nvPr/>
        </p:nvSpPr>
        <p:spPr>
          <a:xfrm>
            <a:off x="3199786" y="4089678"/>
            <a:ext cx="988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Portland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594653-BFB3-482E-81F0-7C5BE59142C1}"/>
              </a:ext>
            </a:extLst>
          </p:cNvPr>
          <p:cNvSpPr txBox="1"/>
          <p:nvPr/>
        </p:nvSpPr>
        <p:spPr>
          <a:xfrm>
            <a:off x="5561176" y="4274344"/>
            <a:ext cx="988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Peaks Island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CCEBC-3B19-4A09-8449-E51E1E5BB952}"/>
              </a:ext>
            </a:extLst>
          </p:cNvPr>
          <p:cNvSpPr txBox="1"/>
          <p:nvPr/>
        </p:nvSpPr>
        <p:spPr>
          <a:xfrm>
            <a:off x="4993363" y="1237207"/>
            <a:ext cx="113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Falmouth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5F153D-2EF4-4928-985D-EFF30D657A6E}"/>
              </a:ext>
            </a:extLst>
          </p:cNvPr>
          <p:cNvSpPr txBox="1"/>
          <p:nvPr/>
        </p:nvSpPr>
        <p:spPr>
          <a:xfrm>
            <a:off x="7133919" y="1027906"/>
            <a:ext cx="1238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Great Chebeague Island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F22E9F7-726F-4DB7-81E3-1E0BC78213C7}"/>
              </a:ext>
            </a:extLst>
          </p:cNvPr>
          <p:cNvSpPr/>
          <p:nvPr/>
        </p:nvSpPr>
        <p:spPr>
          <a:xfrm rot="1912730">
            <a:off x="4994190" y="26478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Cow</a:t>
            </a:r>
          </a:p>
        </p:txBody>
      </p:sp>
    </p:spTree>
    <p:extLst>
      <p:ext uri="{BB962C8B-B14F-4D97-AF65-F5344CB8AC3E}">
        <p14:creationId xmlns:p14="http://schemas.microsoft.com/office/powerpoint/2010/main" val="1330614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3">
            <a:extLst>
              <a:ext uri="{FF2B5EF4-FFF2-40B4-BE49-F238E27FC236}">
                <a16:creationId xmlns:a16="http://schemas.microsoft.com/office/drawing/2014/main" id="{498897C6-D552-4A0A-8C86-4780BA9E78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DDDDE1B5-8751-437C-806B-F3880A5AD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A6AE05-B163-4EA5-9F1E-37089E47ACAB}"/>
              </a:ext>
            </a:extLst>
          </p:cNvPr>
          <p:cNvSpPr txBox="1"/>
          <p:nvPr/>
        </p:nvSpPr>
        <p:spPr>
          <a:xfrm>
            <a:off x="7772400" y="2418735"/>
            <a:ext cx="1268361" cy="9261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Great Diamond Island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4DFF335-A0D1-4F77-A332-DAF54F4F0ABA}"/>
                  </a:ext>
                </a:extLst>
              </p14:cNvPr>
              <p14:cNvContentPartPr/>
              <p14:nvPr/>
            </p14:nvContentPartPr>
            <p14:xfrm>
              <a:off x="11385325" y="427111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4DFF335-A0D1-4F77-A332-DAF54F4F0AB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76685" y="4181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6463B1B-D81A-49DF-8A83-BDAC0E770460}"/>
                  </a:ext>
                </a:extLst>
              </p14:cNvPr>
              <p14:cNvContentPartPr/>
              <p14:nvPr/>
            </p14:nvContentPartPr>
            <p14:xfrm>
              <a:off x="6223645" y="3126031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6463B1B-D81A-49DF-8A83-BDAC0E7704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15005" y="311739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5F0E3848-DCFB-482D-AFE5-044C3B98E3AA}"/>
              </a:ext>
            </a:extLst>
          </p:cNvPr>
          <p:cNvSpPr/>
          <p:nvPr/>
        </p:nvSpPr>
        <p:spPr>
          <a:xfrm>
            <a:off x="8919158" y="904247"/>
            <a:ext cx="970795" cy="92655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82EBB22B-9BA5-4098-8521-1FDB2B2F7759}"/>
              </a:ext>
            </a:extLst>
          </p:cNvPr>
          <p:cNvSpPr/>
          <p:nvPr/>
        </p:nvSpPr>
        <p:spPr>
          <a:xfrm>
            <a:off x="7772400" y="1027906"/>
            <a:ext cx="978408" cy="48463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Cow</a:t>
            </a:r>
          </a:p>
        </p:txBody>
      </p:sp>
      <p:sp>
        <p:nvSpPr>
          <p:cNvPr id="31" name="Arrow: Left 30">
            <a:extLst>
              <a:ext uri="{FF2B5EF4-FFF2-40B4-BE49-F238E27FC236}">
                <a16:creationId xmlns:a16="http://schemas.microsoft.com/office/drawing/2014/main" id="{B97A62C3-E3E7-4BCC-B2B7-C137BB1F74B0}"/>
              </a:ext>
            </a:extLst>
          </p:cNvPr>
          <p:cNvSpPr/>
          <p:nvPr/>
        </p:nvSpPr>
        <p:spPr>
          <a:xfrm rot="19405692">
            <a:off x="4232433" y="3065814"/>
            <a:ext cx="1900963" cy="484632"/>
          </a:xfrm>
          <a:prstGeom prst="lef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East End Beach</a:t>
            </a:r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2BC0E1EB-2A88-4A5E-8CB2-75AA6BADE9D4}"/>
              </a:ext>
            </a:extLst>
          </p:cNvPr>
          <p:cNvCxnSpPr>
            <a:cxnSpLocks/>
          </p:cNvCxnSpPr>
          <p:nvPr/>
        </p:nvCxnSpPr>
        <p:spPr>
          <a:xfrm flipV="1">
            <a:off x="4419601" y="1512538"/>
            <a:ext cx="4499557" cy="2440029"/>
          </a:xfrm>
          <a:prstGeom prst="curvedConnector3">
            <a:avLst>
              <a:gd name="adj1" fmla="val 67372"/>
            </a:avLst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6D78379-3C46-4394-9D79-F916770A6EBC}"/>
              </a:ext>
            </a:extLst>
          </p:cNvPr>
          <p:cNvSpPr/>
          <p:nvPr/>
        </p:nvSpPr>
        <p:spPr>
          <a:xfrm rot="20106197">
            <a:off x="5978656" y="3082435"/>
            <a:ext cx="1164688" cy="37128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~ 2.5 NM</a:t>
            </a:r>
          </a:p>
        </p:txBody>
      </p:sp>
    </p:spTree>
    <p:extLst>
      <p:ext uri="{BB962C8B-B14F-4D97-AF65-F5344CB8AC3E}">
        <p14:creationId xmlns:p14="http://schemas.microsoft.com/office/powerpoint/2010/main" val="4176809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B11FF-AE69-4B74-881B-C50422A92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Cow Island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10747B-CA04-4E9A-B029-94F6B199AAF7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26 acres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Owned by </a:t>
            </a:r>
            <a:r>
              <a:rPr lang="en-US" sz="2200" dirty="0" err="1"/>
              <a:t>Rippleeffect</a:t>
            </a: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MCHT owns conservation easement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MITA stewards west side, where public access is allowed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2 campsites, trail, kiosk, fire ring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Private dock </a:t>
            </a:r>
            <a:r>
              <a:rPr lang="en-US" sz="2200"/>
              <a:t>and east </a:t>
            </a:r>
            <a:r>
              <a:rPr lang="en-US" sz="2200" dirty="0"/>
              <a:t>side for </a:t>
            </a:r>
            <a:r>
              <a:rPr lang="en-US" sz="2200" dirty="0" err="1"/>
              <a:t>Rippleeffect</a:t>
            </a:r>
            <a:r>
              <a:rPr lang="en-US" sz="2200" dirty="0"/>
              <a:t> use only</a:t>
            </a:r>
          </a:p>
        </p:txBody>
      </p:sp>
      <p:pic>
        <p:nvPicPr>
          <p:cNvPr id="6" name="Picture 5" descr="Diagram, map&#10;&#10;Description automatically generated">
            <a:extLst>
              <a:ext uri="{FF2B5EF4-FFF2-40B4-BE49-F238E27FC236}">
                <a16:creationId xmlns:a16="http://schemas.microsoft.com/office/drawing/2014/main" id="{CCECC58A-46A4-4B26-B7C0-0DEFEC78C1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" r="1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0354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EB53600-40FC-4A01-900B-8E573429E062}"/>
              </a:ext>
            </a:extLst>
          </p:cNvPr>
          <p:cNvSpPr/>
          <p:nvPr/>
        </p:nvSpPr>
        <p:spPr>
          <a:xfrm>
            <a:off x="1622323" y="2920180"/>
            <a:ext cx="8686800" cy="371659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Visit at least monthly Memorial Day to Labor Day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 island conditions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Pick up trash, do other needed clean-up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Interact with visitors to promote low impact use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 back to MITA staff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489C3E-BE77-4802-95E4-2E79E7D12AA3}"/>
              </a:ext>
            </a:extLst>
          </p:cNvPr>
          <p:cNvSpPr/>
          <p:nvPr/>
        </p:nvSpPr>
        <p:spPr>
          <a:xfrm>
            <a:off x="3008671" y="560439"/>
            <a:ext cx="5678129" cy="132556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Adoption 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Task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171019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EB53600-40FC-4A01-900B-8E573429E062}"/>
              </a:ext>
            </a:extLst>
          </p:cNvPr>
          <p:cNvSpPr/>
          <p:nvPr/>
        </p:nvSpPr>
        <p:spPr>
          <a:xfrm>
            <a:off x="1" y="2566220"/>
            <a:ext cx="5946058" cy="346587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Adoption Team Tasks: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Coordinate monthly trips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Ensure monitoring tasks are completed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 visits to MITA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489C3E-BE77-4802-95E4-2E79E7D12AA3}"/>
              </a:ext>
            </a:extLst>
          </p:cNvPr>
          <p:cNvSpPr/>
          <p:nvPr/>
        </p:nvSpPr>
        <p:spPr>
          <a:xfrm>
            <a:off x="3008671" y="560439"/>
            <a:ext cx="5678129" cy="1325563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 the Adoption Team!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6A7B109-8E44-4E17-BE48-D6EDA10DA3DA}"/>
              </a:ext>
            </a:extLst>
          </p:cNvPr>
          <p:cNvSpPr/>
          <p:nvPr/>
        </p:nvSpPr>
        <p:spPr>
          <a:xfrm>
            <a:off x="6245942" y="2566220"/>
            <a:ext cx="5946058" cy="346587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get involved: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Message Dee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 Louis through Meetup. </a:t>
            </a:r>
          </a:p>
        </p:txBody>
      </p:sp>
    </p:spTree>
    <p:extLst>
      <p:ext uri="{BB962C8B-B14F-4D97-AF65-F5344CB8AC3E}">
        <p14:creationId xmlns:p14="http://schemas.microsoft.com/office/powerpoint/2010/main" val="575497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131</Words>
  <Application>Microsoft Office PowerPoint</Application>
  <PresentationFormat>Widescreen</PresentationFormat>
  <Paragraphs>32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 Cow Island </vt:lpstr>
      <vt:lpstr>PowerPoint Presentation</vt:lpstr>
      <vt:lpstr>PowerPoint Presentation</vt:lpstr>
      <vt:lpstr>Cow Island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Adoption has been approved… We are so excited to announce…</dc:title>
  <dc:creator>Deidre St. Louis</dc:creator>
  <cp:lastModifiedBy>Deidre St. Louis</cp:lastModifiedBy>
  <cp:revision>1</cp:revision>
  <dcterms:created xsi:type="dcterms:W3CDTF">2021-12-17T02:53:17Z</dcterms:created>
  <dcterms:modified xsi:type="dcterms:W3CDTF">2022-04-18T22:56:24Z</dcterms:modified>
</cp:coreProperties>
</file>